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1" r:id="rId1"/>
    <p:sldMasterId id="2147483732" r:id="rId2"/>
    <p:sldMasterId id="2147483733" r:id="rId3"/>
    <p:sldMasterId id="2147483734" r:id="rId4"/>
    <p:sldMasterId id="2147483735" r:id="rId5"/>
    <p:sldMasterId id="2147483736" r:id="rId6"/>
    <p:sldMasterId id="2147483737" r:id="rId7"/>
  </p:sldMasterIdLst>
  <p:notesMasterIdLst>
    <p:notesMasterId r:id="rId108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442" r:id="rId35"/>
    <p:sldId id="443" r:id="rId36"/>
    <p:sldId id="359" r:id="rId37"/>
    <p:sldId id="360" r:id="rId38"/>
    <p:sldId id="286" r:id="rId39"/>
    <p:sldId id="287" r:id="rId40"/>
    <p:sldId id="445" r:id="rId41"/>
    <p:sldId id="446" r:id="rId42"/>
    <p:sldId id="447" r:id="rId43"/>
    <p:sldId id="448" r:id="rId44"/>
    <p:sldId id="361" r:id="rId45"/>
    <p:sldId id="291" r:id="rId46"/>
    <p:sldId id="292" r:id="rId47"/>
    <p:sldId id="293" r:id="rId48"/>
    <p:sldId id="294" r:id="rId49"/>
    <p:sldId id="295" r:id="rId50"/>
    <p:sldId id="450" r:id="rId51"/>
    <p:sldId id="451" r:id="rId52"/>
    <p:sldId id="452" r:id="rId53"/>
    <p:sldId id="453" r:id="rId54"/>
    <p:sldId id="454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329" r:id="rId84"/>
    <p:sldId id="330" r:id="rId85"/>
    <p:sldId id="331" r:id="rId86"/>
    <p:sldId id="332" r:id="rId87"/>
    <p:sldId id="333" r:id="rId88"/>
    <p:sldId id="334" r:id="rId89"/>
    <p:sldId id="335" r:id="rId90"/>
    <p:sldId id="336" r:id="rId91"/>
    <p:sldId id="337" r:id="rId92"/>
    <p:sldId id="338" r:id="rId93"/>
    <p:sldId id="339" r:id="rId94"/>
    <p:sldId id="340" r:id="rId95"/>
    <p:sldId id="341" r:id="rId96"/>
    <p:sldId id="342" r:id="rId97"/>
    <p:sldId id="343" r:id="rId98"/>
    <p:sldId id="344" r:id="rId99"/>
    <p:sldId id="345" r:id="rId100"/>
    <p:sldId id="346" r:id="rId101"/>
    <p:sldId id="347" r:id="rId102"/>
    <p:sldId id="348" r:id="rId103"/>
    <p:sldId id="349" r:id="rId104"/>
    <p:sldId id="350" r:id="rId105"/>
    <p:sldId id="351" r:id="rId106"/>
    <p:sldId id="352" r:id="rId10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 snapToGrid="0">
      <p:cViewPr varScale="1">
        <p:scale>
          <a:sx n="112" d="100"/>
          <a:sy n="112" d="100"/>
        </p:scale>
        <p:origin x="183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tableStyles" Target="tableStyles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47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presProps" Target="presProps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viewProps" Target="viewProps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dd4785b0d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5" name="Google Shape;645;g3dd4785b0d6_0_43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g3dd4785b0d6_0_43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dd4785b0d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3" name="Google Shape;653;g3dd4785b0d6_0_5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g3dd4785b0d6_0_50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dd4785b0d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1" name="Google Shape;661;g3dd4785b0d6_0_57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g3dd4785b0d6_0_57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dd4785b0d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9" name="Google Shape;669;g3dd4785b0d6_0_6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3dd4785b0d6_0_64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dd4785b0d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7" name="Google Shape;677;g3dd4785b0d6_0_71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g3dd4785b0d6_0_71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dd4785b0d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5" name="Google Shape;685;g3dd4785b0d6_0_78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g3dd4785b0d6_0_78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dd4785b0d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3" name="Google Shape;693;g3dd4785b0d6_0_85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g3dd4785b0d6_0_85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1" name="Google Shape;7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8" name="Google Shape;7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3" name="Google Shape;7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e311d6a8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7" name="Google Shape;577;g3e311d6a8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8" name="Google Shape;7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3" name="Google Shape;7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8" name="Google Shape;7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4" name="Google Shape;7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b9ccda7c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g3b9ccda7c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b9ccda7c7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3b9ccda7c7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g3b9ccda7c73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b9ccda7c7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b9ccda7c7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g3b9ccda7c7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1" name="Google Shape;7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5" name="Google Shape;7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7" name="Google Shape;5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0" name="Google Shape;7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1" name="Google Shape;7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>
          <a:extLst>
            <a:ext uri="{FF2B5EF4-FFF2-40B4-BE49-F238E27FC236}">
              <a16:creationId xmlns:a16="http://schemas.microsoft.com/office/drawing/2014/main" id="{959AF54E-2086-1176-660E-AAFEDCC4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:notes">
            <a:extLst>
              <a:ext uri="{FF2B5EF4-FFF2-40B4-BE49-F238E27FC236}">
                <a16:creationId xmlns:a16="http://schemas.microsoft.com/office/drawing/2014/main" id="{E520F566-20D2-4E35-C176-80AB8C16C4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1" name="Google Shape;711;p12:notes">
            <a:extLst>
              <a:ext uri="{FF2B5EF4-FFF2-40B4-BE49-F238E27FC236}">
                <a16:creationId xmlns:a16="http://schemas.microsoft.com/office/drawing/2014/main" id="{E7FE345B-824B-E6A8-41B3-FE39C0BBBF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89532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>
          <a:extLst>
            <a:ext uri="{FF2B5EF4-FFF2-40B4-BE49-F238E27FC236}">
              <a16:creationId xmlns:a16="http://schemas.microsoft.com/office/drawing/2014/main" id="{F370B512-6374-36C1-EBD6-2C71A0711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:notes">
            <a:extLst>
              <a:ext uri="{FF2B5EF4-FFF2-40B4-BE49-F238E27FC236}">
                <a16:creationId xmlns:a16="http://schemas.microsoft.com/office/drawing/2014/main" id="{A42CE337-21BC-6237-6CB5-F91107B8BD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1" name="Google Shape;711;p12:notes">
            <a:extLst>
              <a:ext uri="{FF2B5EF4-FFF2-40B4-BE49-F238E27FC236}">
                <a16:creationId xmlns:a16="http://schemas.microsoft.com/office/drawing/2014/main" id="{458E133F-7EF6-3CDF-ACCD-249CBC33DD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9196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>
          <a:extLst>
            <a:ext uri="{FF2B5EF4-FFF2-40B4-BE49-F238E27FC236}">
              <a16:creationId xmlns:a16="http://schemas.microsoft.com/office/drawing/2014/main" id="{1008C2CA-7C06-47BB-FBD9-3D6F917A7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:notes">
            <a:extLst>
              <a:ext uri="{FF2B5EF4-FFF2-40B4-BE49-F238E27FC236}">
                <a16:creationId xmlns:a16="http://schemas.microsoft.com/office/drawing/2014/main" id="{4C1FF6AE-FCE6-5184-E5FF-DBF9913FB1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10:notes">
            <a:extLst>
              <a:ext uri="{FF2B5EF4-FFF2-40B4-BE49-F238E27FC236}">
                <a16:creationId xmlns:a16="http://schemas.microsoft.com/office/drawing/2014/main" id="{7CCE0EB5-8189-39DF-A218-061BD02B0D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57397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1143BF97-9E80-1079-FB2E-CB5E2901B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:notes">
            <a:extLst>
              <a:ext uri="{FF2B5EF4-FFF2-40B4-BE49-F238E27FC236}">
                <a16:creationId xmlns:a16="http://schemas.microsoft.com/office/drawing/2014/main" id="{C208A914-48D7-9597-EFCA-DE5FB113BF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p13:notes">
            <a:extLst>
              <a:ext uri="{FF2B5EF4-FFF2-40B4-BE49-F238E27FC236}">
                <a16:creationId xmlns:a16="http://schemas.microsoft.com/office/drawing/2014/main" id="{F9FB8A2B-3B0C-0283-E646-CC9703A251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47871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0" name="Google Shape;810;p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dd4785b0d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3dd4785b0d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g3dd4785b0d6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40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386fb744c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386fb744c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g386fb744c5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41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86fb744c5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386fb744c5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386fb744c51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42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dd4785b0d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7" name="Google Shape;597;g3dd4785b0d6_0_1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g3dd4785b0d6_0_1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3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3c07532ff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4" name="Google Shape;834;g3c07532ff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0" name="Google Shape;7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1" name="Google Shape;72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44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>
          <a:extLst>
            <a:ext uri="{FF2B5EF4-FFF2-40B4-BE49-F238E27FC236}">
              <a16:creationId xmlns:a16="http://schemas.microsoft.com/office/drawing/2014/main" id="{C02F02CA-257C-7F86-E493-A2016C95D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>
            <a:extLst>
              <a:ext uri="{FF2B5EF4-FFF2-40B4-BE49-F238E27FC236}">
                <a16:creationId xmlns:a16="http://schemas.microsoft.com/office/drawing/2014/main" id="{53163AD8-A53D-8408-2BC0-3063E17632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>
            <a:extLst>
              <a:ext uri="{FF2B5EF4-FFF2-40B4-BE49-F238E27FC236}">
                <a16:creationId xmlns:a16="http://schemas.microsoft.com/office/drawing/2014/main" id="{7ECABE58-D481-BDD9-E4CE-5BCFF21DD6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34527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>
          <a:extLst>
            <a:ext uri="{FF2B5EF4-FFF2-40B4-BE49-F238E27FC236}">
              <a16:creationId xmlns:a16="http://schemas.microsoft.com/office/drawing/2014/main" id="{F80B86C2-EB13-621B-122F-5F7D81A75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>
            <a:extLst>
              <a:ext uri="{FF2B5EF4-FFF2-40B4-BE49-F238E27FC236}">
                <a16:creationId xmlns:a16="http://schemas.microsoft.com/office/drawing/2014/main" id="{9871036A-05A8-97A1-339F-2ECC45D902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>
            <a:extLst>
              <a:ext uri="{FF2B5EF4-FFF2-40B4-BE49-F238E27FC236}">
                <a16:creationId xmlns:a16="http://schemas.microsoft.com/office/drawing/2014/main" id="{DC0C6539-A128-AF5A-2376-5620E7CA36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29959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>
          <a:extLst>
            <a:ext uri="{FF2B5EF4-FFF2-40B4-BE49-F238E27FC236}">
              <a16:creationId xmlns:a16="http://schemas.microsoft.com/office/drawing/2014/main" id="{8586FF4A-C5B2-14C3-0847-C559623BD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>
            <a:extLst>
              <a:ext uri="{FF2B5EF4-FFF2-40B4-BE49-F238E27FC236}">
                <a16:creationId xmlns:a16="http://schemas.microsoft.com/office/drawing/2014/main" id="{11C284BF-17D4-2602-31E9-5AAC7A01D2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>
            <a:extLst>
              <a:ext uri="{FF2B5EF4-FFF2-40B4-BE49-F238E27FC236}">
                <a16:creationId xmlns:a16="http://schemas.microsoft.com/office/drawing/2014/main" id="{C399F36D-7CCA-4BC7-AA1C-2ABF608B1E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97694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5" name="Google Shape;8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0" name="Google Shape;8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5" name="Google Shape;8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1" name="Google Shape;8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dd4785b0d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5" name="Google Shape;605;g3dd4785b0d6_0_8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g3dd4785b0d6_0_8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3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6" name="Google Shape;88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1" name="Google Shape;89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6" name="Google Shape;8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3" name="Google Shape;9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8" name="Google Shape;9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3" name="Google Shape;91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8" name="Google Shape;9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4" name="Google Shape;92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9" name="Google Shape;92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3e6fc99cc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4" name="Google Shape;934;g3e6fc99cc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dd4785b0d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3" name="Google Shape;613;g3dd4785b0d6_0_15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g3dd4785b0d6_0_15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3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3e6fc99ccb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0" name="Google Shape;940;g3e6fc99ccb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3e6fc99ccb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6" name="Google Shape;946;g3e6fc99ccb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3e6fc99ccb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2" name="Google Shape;952;g3e6fc99ccb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3b0d598f3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8" name="Google Shape;958;g3b0d598f3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9" name="Google Shape;959;g3b0d598f3c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zh-TW"/>
              <a:t>66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3dd4785b0d6_0_109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g3dd4785b0d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3dd4785b0d6_0_115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g3dd4785b0d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2" name="Google Shape;98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7" name="Google Shape;98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2" name="Google Shape;99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8" name="Google Shape;99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dd4785b0d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1" name="Google Shape;621;g3dd4785b0d6_0_2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3dd4785b0d6_0_22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30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5" name="Google Shape;100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2" name="Google Shape;101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7" name="Google Shape;101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3" name="Google Shape;102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8" name="Google Shape;102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3" name="Google Shape;103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4" name="Google Shape;1034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0" name="Google Shape;104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6" name="Google Shape;104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2" name="Google Shape;105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7" name="Google Shape;105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dd4785b0d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9" name="Google Shape;629;g3dd4785b0d6_0_29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g3dd4785b0d6_0_29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30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4" name="Google Shape;106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9" name="Google Shape;106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4" name="Google Shape;107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3aaa50201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0" name="Google Shape;1080;g3aaa50201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3dd4785b0d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6" name="Google Shape;1086;g3dd4785b0d6_0_133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g3dd4785b0d6_0_133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87</a:t>
            </a:fld>
            <a:endParaRPr sz="130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3dd4785b0d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4" name="Google Shape;1094;g3dd4785b0d6_0_14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g3dd4785b0d6_0_140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88</a:t>
            </a:fld>
            <a:endParaRPr sz="130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3dd4785b0d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2" name="Google Shape;1102;g3dd4785b0d6_0_147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g3dd4785b0d6_0_147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89</a:t>
            </a:fld>
            <a:endParaRPr sz="130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3dd4785b0d6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0" name="Google Shape;1110;g3dd4785b0d6_0_15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g3dd4785b0d6_0_154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</a:t>
            </a:fld>
            <a:endParaRPr sz="130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18" name="Google Shape;111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9" name="Google Shape;1119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5" name="Google Shape;112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dd4785b0d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7" name="Google Shape;637;g3dd4785b0d6_0_3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g3dd4785b0d6_0_36:notes"/>
          <p:cNvSpPr txBox="1"/>
          <p:nvPr/>
        </p:nvSpPr>
        <p:spPr>
          <a:xfrm>
            <a:off x="3884414" y="8685892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30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2" name="Google Shape;113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3aaa5f6709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8" name="Google Shape;1138;g3aaa5f6709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3dd4785b0d6_0_173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g3dd4785b0d6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3dd4785b0d6_0_179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3dd4785b0d6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3dd4785b0d6_0_185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g3dd4785b0d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3dd4785b0d6_0_191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g3dd4785b0d6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3dd4785b0d6_0_197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g3dd4785b0d6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3dd4785b0d6_0_203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3dd4785b0d6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034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75" name="Google Shape;275;p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85" name="Google Shape;285;p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0" name="Google Shape;310;p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6" name="Google Shape;316;p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1" name="Google Shape;321;p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43" name="Google Shape;343;p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49" name="Google Shape;349;p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50" name="Google Shape;350;p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56" name="Google Shape;356;p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57" name="Google Shape;357;p5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58" name="Google Shape;358;p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59" name="Google Shape;359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65" name="Google Shape;365;p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66" name="Google Shape;366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5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73" name="Google Shape;373;p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9" name="Google Shape;379;p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5" name="Google Shape;385;p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0" name="Google Shape;390;p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6" name="Google Shape;396;p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23" name="Google Shape;423;p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29" name="Google Shape;429;p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35" name="Google Shape;435;p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36" name="Google Shape;436;p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2" name="Google Shape;442;p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3" name="Google Shape;443;p7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4" name="Google Shape;444;p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5" name="Google Shape;445;p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7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7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70" name="Google Shape;470;p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76" name="Google Shape;476;p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7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1" name="Google Shape;481;p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兩項物件" type="txAndTwoObj">
  <p:cSld name="TEXT_AND_TWO_OBJECTS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7" name="Google Shape;487;p7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8" name="Google Shape;488;p78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9" name="Google Shape;489;p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8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3" name="Google Shape;523;p8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4" name="Google Shape;524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8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0" name="Google Shape;530;p8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1" name="Google Shape;531;p8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2" name="Google Shape;532;p8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3" name="Google Shape;533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8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4" name="Google Shape;544;p8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5" name="Google Shape;545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8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1" name="Google Shape;551;p8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2" name="Google Shape;552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8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9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4" name="Google Shape;564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73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8" name="Google Shape;328;p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9" name="Google Shape;329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tile tx="0" ty="0" sx="100000" sy="100000" flip="none" algn="tl"/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Google Shape;406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7" name="Google Shape;407;p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8" name="Google Shape;408;p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9" name="Google Shape;409;p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6" name="Google Shape;496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7" name="Google Shape;497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1"/>
          <p:cNvSpPr txBox="1"/>
          <p:nvPr/>
        </p:nvSpPr>
        <p:spPr>
          <a:xfrm>
            <a:off x="106363" y="1999929"/>
            <a:ext cx="9037500" cy="2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禮儀年甲年</a:t>
            </a:r>
            <a:endParaRPr sz="54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zh-TW" sz="5400" b="1" u="sng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基督聖體聖血節</a:t>
            </a:r>
            <a:r>
              <a:rPr lang="zh-TW" sz="5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主日彌撒</a:t>
            </a:r>
            <a:endParaRPr sz="5400" b="1" i="0" u="sng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72" name="Google Shape;572;p91"/>
          <p:cNvSpPr txBox="1"/>
          <p:nvPr/>
        </p:nvSpPr>
        <p:spPr>
          <a:xfrm>
            <a:off x="1143000" y="4652963"/>
            <a:ext cx="7315200" cy="171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DFKai-SB"/>
              <a:buNone/>
            </a:pPr>
            <a:r>
              <a:rPr lang="zh-TW" sz="4400" b="0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請關掉手機或轉至振動位置,</a:t>
            </a:r>
            <a:endParaRPr sz="4400" b="0" i="0" u="none" strike="noStrike" cap="none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DFKai-SB"/>
              <a:buNone/>
            </a:pPr>
            <a:r>
              <a:rPr lang="zh-TW" sz="4400" b="0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 準備好心靈，彌撒即將開始。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91"/>
          <p:cNvSpPr txBox="1"/>
          <p:nvPr/>
        </p:nvSpPr>
        <p:spPr>
          <a:xfrm>
            <a:off x="7527925" y="496888"/>
            <a:ext cx="9302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Google Shape;574;p91"/>
          <p:cNvSpPr txBox="1"/>
          <p:nvPr/>
        </p:nvSpPr>
        <p:spPr>
          <a:xfrm>
            <a:off x="395288" y="333375"/>
            <a:ext cx="8318500" cy="12001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E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今   日   彌   撒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00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天主的子女</a:t>
            </a:r>
            <a:endParaRPr/>
          </a:p>
        </p:txBody>
      </p:sp>
      <p:sp>
        <p:nvSpPr>
          <p:cNvPr id="649" name="Google Shape;649;p100"/>
          <p:cNvSpPr txBox="1">
            <a:spLocks noGrp="1"/>
          </p:cNvSpPr>
          <p:nvPr>
            <p:ph type="body" idx="1"/>
          </p:nvPr>
        </p:nvSpPr>
        <p:spPr>
          <a:xfrm>
            <a:off x="615950" y="981075"/>
            <a:ext cx="8424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弟兄們，前來聽聖言，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聚會在天主的祭桌前，</a:t>
            </a:r>
            <a:endParaRPr sz="58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恭領主聖體聖血，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一同詠唱愛之歌。</a:t>
            </a:r>
            <a:endParaRPr sz="58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阿肋路，阿肋路，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阿肋路阿肋路亞！</a:t>
            </a:r>
            <a:endParaRPr/>
          </a:p>
        </p:txBody>
      </p:sp>
      <p:sp>
        <p:nvSpPr>
          <p:cNvPr id="650" name="Google Shape;650;p100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天主的子女 7 of 13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87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我主耶穌是我生命源</a:t>
            </a:r>
            <a:endParaRPr/>
          </a:p>
        </p:txBody>
      </p:sp>
      <p:sp>
        <p:nvSpPr>
          <p:cNvPr id="1182" name="Google Shape;1182;p187"/>
          <p:cNvSpPr txBox="1">
            <a:spLocks noGrp="1"/>
          </p:cNvSpPr>
          <p:nvPr>
            <p:ph type="body" idx="1"/>
          </p:nvPr>
        </p:nvSpPr>
        <p:spPr>
          <a:xfrm>
            <a:off x="395287" y="908050"/>
            <a:ext cx="8929800" cy="48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難道永遠再不渴，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真正永遠再不渴，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難道永遠再不渴，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真正永遠再不渴，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凡喝這水主曾明說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到永遠再不渴。</a:t>
            </a:r>
            <a:endParaRPr/>
          </a:p>
        </p:txBody>
      </p:sp>
      <p:sp>
        <p:nvSpPr>
          <p:cNvPr id="1183" name="Google Shape;1183;p187"/>
          <p:cNvSpPr txBox="1"/>
          <p:nvPr/>
        </p:nvSpPr>
        <p:spPr>
          <a:xfrm>
            <a:off x="5076825" y="6308725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我主耶穌是我生命源 6 of 6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01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天主的子女</a:t>
            </a:r>
            <a:endParaRPr/>
          </a:p>
        </p:txBody>
      </p:sp>
      <p:sp>
        <p:nvSpPr>
          <p:cNvPr id="657" name="Google Shape;657;p101"/>
          <p:cNvSpPr txBox="1">
            <a:spLocks noGrp="1"/>
          </p:cNvSpPr>
          <p:nvPr>
            <p:ph type="body" idx="1"/>
          </p:nvPr>
        </p:nvSpPr>
        <p:spPr>
          <a:xfrm>
            <a:off x="604837" y="1123950"/>
            <a:ext cx="84264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 為要與主同生活，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必先與主同死亡。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  死於自私與罪惡，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我們得享永生。</a:t>
            </a:r>
            <a:endParaRPr/>
          </a:p>
        </p:txBody>
      </p:sp>
      <p:sp>
        <p:nvSpPr>
          <p:cNvPr id="658" name="Google Shape;658;p101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天主的子女 8 of 13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02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天主的子女</a:t>
            </a:r>
            <a:endParaRPr/>
          </a:p>
        </p:txBody>
      </p:sp>
      <p:sp>
        <p:nvSpPr>
          <p:cNvPr id="665" name="Google Shape;665;p102"/>
          <p:cNvSpPr txBox="1">
            <a:spLocks noGrp="1"/>
          </p:cNvSpPr>
          <p:nvPr>
            <p:ph type="body" idx="1"/>
          </p:nvPr>
        </p:nvSpPr>
        <p:spPr>
          <a:xfrm>
            <a:off x="615950" y="981075"/>
            <a:ext cx="8424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弟兄們，前來聽聖言，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聚會在天主的祭桌前，</a:t>
            </a:r>
            <a:endParaRPr sz="58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恭領主聖體聖血，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一同詠唱愛之歌。</a:t>
            </a:r>
            <a:endParaRPr sz="58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阿肋路，阿肋路，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阿肋路阿肋路亞！</a:t>
            </a:r>
            <a:endParaRPr/>
          </a:p>
        </p:txBody>
      </p:sp>
      <p:sp>
        <p:nvSpPr>
          <p:cNvPr id="666" name="Google Shape;666;p102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天主的子女 9 of 13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03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天主的子女</a:t>
            </a:r>
            <a:endParaRPr/>
          </a:p>
        </p:txBody>
      </p:sp>
      <p:sp>
        <p:nvSpPr>
          <p:cNvPr id="673" name="Google Shape;673;p103"/>
          <p:cNvSpPr txBox="1">
            <a:spLocks noGrp="1"/>
          </p:cNvSpPr>
          <p:nvPr>
            <p:ph type="body" idx="1"/>
          </p:nvPr>
        </p:nvSpPr>
        <p:spPr>
          <a:xfrm>
            <a:off x="604837" y="1123950"/>
            <a:ext cx="84264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 結合世界為一體，萬民合成一家庭。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  慶與聖三相會遇，與祂共享永生。</a:t>
            </a:r>
            <a:endParaRPr/>
          </a:p>
        </p:txBody>
      </p:sp>
      <p:sp>
        <p:nvSpPr>
          <p:cNvPr id="674" name="Google Shape;674;p103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天主的子女 10 of 13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04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天主的子女</a:t>
            </a:r>
            <a:endParaRPr/>
          </a:p>
        </p:txBody>
      </p:sp>
      <p:sp>
        <p:nvSpPr>
          <p:cNvPr id="681" name="Google Shape;681;p104"/>
          <p:cNvSpPr txBox="1">
            <a:spLocks noGrp="1"/>
          </p:cNvSpPr>
          <p:nvPr>
            <p:ph type="body" idx="1"/>
          </p:nvPr>
        </p:nvSpPr>
        <p:spPr>
          <a:xfrm>
            <a:off x="615950" y="981075"/>
            <a:ext cx="8424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弟兄們，前來聽聖言，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聚會在天主的祭桌前，</a:t>
            </a:r>
            <a:endParaRPr sz="58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恭領主聖體聖血，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一同詠唱愛之歌。</a:t>
            </a:r>
            <a:endParaRPr sz="58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阿肋路，阿肋路，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阿肋路阿肋路亞！</a:t>
            </a:r>
            <a:endParaRPr/>
          </a:p>
        </p:txBody>
      </p:sp>
      <p:sp>
        <p:nvSpPr>
          <p:cNvPr id="682" name="Google Shape;682;p104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天主的子女 11 of 13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5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天主的子女</a:t>
            </a:r>
            <a:endParaRPr/>
          </a:p>
        </p:txBody>
      </p:sp>
      <p:sp>
        <p:nvSpPr>
          <p:cNvPr id="689" name="Google Shape;689;p105"/>
          <p:cNvSpPr txBox="1">
            <a:spLocks noGrp="1"/>
          </p:cNvSpPr>
          <p:nvPr>
            <p:ph type="body" idx="1"/>
          </p:nvPr>
        </p:nvSpPr>
        <p:spPr>
          <a:xfrm>
            <a:off x="604837" y="1123950"/>
            <a:ext cx="84264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6 偕同教會同歡慶，吾人恭候主光臨。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  今日確是好節日，我們得享永生。</a:t>
            </a:r>
            <a:endParaRPr/>
          </a:p>
        </p:txBody>
      </p:sp>
      <p:sp>
        <p:nvSpPr>
          <p:cNvPr id="690" name="Google Shape;690;p105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天主的子女 12 of 13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06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天主的子女</a:t>
            </a:r>
            <a:endParaRPr/>
          </a:p>
        </p:txBody>
      </p:sp>
      <p:sp>
        <p:nvSpPr>
          <p:cNvPr id="697" name="Google Shape;697;p106"/>
          <p:cNvSpPr txBox="1">
            <a:spLocks noGrp="1"/>
          </p:cNvSpPr>
          <p:nvPr>
            <p:ph type="body" idx="1"/>
          </p:nvPr>
        </p:nvSpPr>
        <p:spPr>
          <a:xfrm>
            <a:off x="615950" y="981075"/>
            <a:ext cx="8424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弟兄們，前來聽聖言，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聚會在天主的祭桌前，</a:t>
            </a:r>
            <a:endParaRPr sz="58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恭領主聖體聖血，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一同詠唱愛之歌。</a:t>
            </a:r>
            <a:endParaRPr sz="58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阿肋路，阿肋路，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阿肋路阿肋路亞！</a:t>
            </a:r>
            <a:endParaRPr/>
          </a:p>
        </p:txBody>
      </p:sp>
      <p:sp>
        <p:nvSpPr>
          <p:cNvPr id="698" name="Google Shape;698;p106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天主的子女 13 of 13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07"/>
          <p:cNvSpPr txBox="1">
            <a:spLocks noGrp="1"/>
          </p:cNvSpPr>
          <p:nvPr>
            <p:ph type="title" idx="4294967295"/>
          </p:nvPr>
        </p:nvSpPr>
        <p:spPr>
          <a:xfrm>
            <a:off x="498475" y="265113"/>
            <a:ext cx="8105775" cy="114776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致     候     詞</a:t>
            </a:r>
            <a:endParaRPr/>
          </a:p>
        </p:txBody>
      </p:sp>
      <p:sp>
        <p:nvSpPr>
          <p:cNvPr id="704" name="Google Shape;704;p107"/>
          <p:cNvSpPr txBox="1"/>
          <p:nvPr/>
        </p:nvSpPr>
        <p:spPr>
          <a:xfrm>
            <a:off x="1116013" y="1954213"/>
            <a:ext cx="69850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因父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及子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及聖神之名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07"/>
          <p:cNvSpPr txBox="1"/>
          <p:nvPr/>
        </p:nvSpPr>
        <p:spPr>
          <a:xfrm>
            <a:off x="1111250" y="4724400"/>
            <a:ext cx="5548313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08"/>
          <p:cNvSpPr txBox="1"/>
          <p:nvPr/>
        </p:nvSpPr>
        <p:spPr>
          <a:xfrm>
            <a:off x="179400" y="661362"/>
            <a:ext cx="8796600" cy="541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主禮：願天父的慈愛，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基督的聖寵，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聖神的恩賜，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與你們同在。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5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全體：也與你的心靈同在。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09"/>
          <p:cNvSpPr txBox="1"/>
          <p:nvPr/>
        </p:nvSpPr>
        <p:spPr>
          <a:xfrm>
            <a:off x="251460" y="0"/>
            <a:ext cx="8321040" cy="720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各位教友，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現在我們大家認罪，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虔誠地舉行聖祭。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8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48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(靜默片刻)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2"/>
          <p:cNvSpPr/>
          <p:nvPr/>
        </p:nvSpPr>
        <p:spPr>
          <a:xfrm>
            <a:off x="1368530" y="2215187"/>
            <a:ext cx="6172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92"/>
          <p:cNvSpPr txBox="1"/>
          <p:nvPr/>
        </p:nvSpPr>
        <p:spPr>
          <a:xfrm>
            <a:off x="7482775" y="6310075"/>
            <a:ext cx="11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81" name="Google Shape;581;p92"/>
          <p:cNvSpPr/>
          <p:nvPr/>
        </p:nvSpPr>
        <p:spPr>
          <a:xfrm>
            <a:off x="504000" y="397173"/>
            <a:ext cx="813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5200" b="1" i="0" u="none" strike="noStrike" cap="none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進  堂  </a:t>
            </a:r>
            <a:r>
              <a:rPr lang="zh-TW" sz="5200" b="1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詠</a:t>
            </a:r>
            <a:endParaRPr sz="5200" b="1">
              <a:solidFill>
                <a:srgbClr val="00006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3200" b="1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（詠：80：17）</a:t>
            </a:r>
            <a:endParaRPr sz="3200" b="1">
              <a:solidFill>
                <a:srgbClr val="00006C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82" name="Google Shape;582;p92"/>
          <p:cNvSpPr txBox="1">
            <a:spLocks noGrp="1"/>
          </p:cNvSpPr>
          <p:nvPr>
            <p:ph type="title" idx="4294967295"/>
          </p:nvPr>
        </p:nvSpPr>
        <p:spPr>
          <a:xfrm>
            <a:off x="627275" y="3194787"/>
            <a:ext cx="8182800" cy="14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57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上主要以上等的麥麵</a:t>
            </a:r>
            <a:endParaRPr sz="57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57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養育選民，用石縫中的</a:t>
            </a:r>
            <a:endParaRPr sz="57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57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野蜜飽飫他們。</a:t>
            </a:r>
            <a:endParaRPr sz="57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92"/>
          <p:cNvSpPr/>
          <p:nvPr/>
        </p:nvSpPr>
        <p:spPr>
          <a:xfrm>
            <a:off x="4454820" y="327511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4" name="Google Shape;584;p92"/>
          <p:cNvSpPr/>
          <p:nvPr/>
        </p:nvSpPr>
        <p:spPr>
          <a:xfrm>
            <a:off x="4454820" y="327511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10"/>
          <p:cNvSpPr/>
          <p:nvPr/>
        </p:nvSpPr>
        <p:spPr>
          <a:xfrm>
            <a:off x="917575" y="476250"/>
            <a:ext cx="7615238" cy="586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全體: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我向全能的天主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和各位教友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承認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我在思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言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行為</a:t>
            </a:r>
            <a:endParaRPr sz="60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上的過失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11"/>
          <p:cNvSpPr txBox="1"/>
          <p:nvPr/>
        </p:nvSpPr>
        <p:spPr>
          <a:xfrm>
            <a:off x="341100" y="44450"/>
            <a:ext cx="870720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我的重罪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為此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懇請</a:t>
            </a:r>
            <a:endParaRPr sz="60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終身童貞聖母瑪利亞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天使聖人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和你們各位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教友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為我祈求上主，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我們的天主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12"/>
          <p:cNvSpPr txBox="1"/>
          <p:nvPr/>
        </p:nvSpPr>
        <p:spPr>
          <a:xfrm>
            <a:off x="395288" y="333375"/>
            <a:ext cx="8382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願全能的天主垂憐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我們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赦免我們的罪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使我們得到永生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112"/>
          <p:cNvSpPr/>
          <p:nvPr/>
        </p:nvSpPr>
        <p:spPr>
          <a:xfrm>
            <a:off x="552450" y="5753100"/>
            <a:ext cx="6378575" cy="105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全體：阿 們。 </a:t>
            </a:r>
            <a:endParaRPr sz="6000" b="1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13"/>
          <p:cNvSpPr txBox="1"/>
          <p:nvPr/>
        </p:nvSpPr>
        <p:spPr>
          <a:xfrm>
            <a:off x="1447800" y="115888"/>
            <a:ext cx="7391400" cy="67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13"/>
          <p:cNvSpPr txBox="1"/>
          <p:nvPr/>
        </p:nvSpPr>
        <p:spPr>
          <a:xfrm>
            <a:off x="3492500" y="6354763"/>
            <a:ext cx="18415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13"/>
          <p:cNvSpPr txBox="1"/>
          <p:nvPr/>
        </p:nvSpPr>
        <p:spPr>
          <a:xfrm>
            <a:off x="7792279" y="6278362"/>
            <a:ext cx="135172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垂憐經</a:t>
            </a:r>
            <a:b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14"/>
          <p:cNvSpPr txBox="1"/>
          <p:nvPr/>
        </p:nvSpPr>
        <p:spPr>
          <a:xfrm>
            <a:off x="1447800" y="115888"/>
            <a:ext cx="7391400" cy="6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114"/>
          <p:cNvSpPr txBox="1"/>
          <p:nvPr/>
        </p:nvSpPr>
        <p:spPr>
          <a:xfrm>
            <a:off x="3492500" y="6354763"/>
            <a:ext cx="184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114"/>
          <p:cNvSpPr txBox="1"/>
          <p:nvPr/>
        </p:nvSpPr>
        <p:spPr>
          <a:xfrm>
            <a:off x="7792279" y="6278362"/>
            <a:ext cx="1351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垂憐經</a:t>
            </a:r>
            <a:b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6" name="Google Shape;746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17"/>
          <p:cNvSpPr txBox="1"/>
          <p:nvPr/>
        </p:nvSpPr>
        <p:spPr>
          <a:xfrm>
            <a:off x="179388" y="28575"/>
            <a:ext cx="8496300" cy="1130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集     禱     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17"/>
          <p:cNvSpPr txBox="1"/>
          <p:nvPr/>
        </p:nvSpPr>
        <p:spPr>
          <a:xfrm>
            <a:off x="323850" y="1104901"/>
            <a:ext cx="8351838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主禮</a:t>
            </a:r>
            <a:r>
              <a:rPr lang="zh-TW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………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祂和祢及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聖神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永生永王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0"/>
          <p:cNvSpPr txBox="1">
            <a:spLocks noGrp="1"/>
          </p:cNvSpPr>
          <p:nvPr>
            <p:ph type="title" idx="4294967295"/>
          </p:nvPr>
        </p:nvSpPr>
        <p:spPr>
          <a:xfrm>
            <a:off x="477081" y="188640"/>
            <a:ext cx="8169275" cy="135917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/>
              </a:rPr>
              <a:t>聖   道   禮   儀</a:t>
            </a:r>
            <a:endParaRPr sz="7200" b="1">
              <a:solidFill>
                <a:srgbClr val="E8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2" name="Google Shape;572;p10"/>
          <p:cNvSpPr txBox="1"/>
          <p:nvPr/>
        </p:nvSpPr>
        <p:spPr>
          <a:xfrm>
            <a:off x="539750" y="2548491"/>
            <a:ext cx="8064600" cy="318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r>
              <a:rPr lang="zh-TW" sz="54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一</a:t>
            </a:r>
            <a:endParaRPr lang="en-US" altLang="zh-TW"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endParaRPr lang="en-US" sz="6600" b="1" i="0" u="none" strike="noStrike" cap="none" dirty="0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algn="ctr">
              <a:buClr>
                <a:srgbClr val="002060"/>
              </a:buClr>
              <a:buSzPts val="6600"/>
            </a:pPr>
            <a:r>
              <a:rPr lang="zh-CN" altLang="en-US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恭讀</a:t>
            </a:r>
            <a:r>
              <a:rPr lang="en-US" altLang="zh-CN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《</a:t>
            </a:r>
            <a:r>
              <a:rPr lang="zh-CN" altLang="en-US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申命紀</a:t>
            </a:r>
            <a:r>
              <a:rPr lang="en-US" altLang="zh-CN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》</a:t>
            </a:r>
            <a:endParaRPr sz="4800" b="1" i="0" u="none" strike="noStrike" cap="none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3981B-F6D2-9CCF-E628-983F3B0A8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66C5-CC0F-D4EF-4A82-93F868C8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14292"/>
          </a:xfrm>
        </p:spPr>
        <p:txBody>
          <a:bodyPr/>
          <a:lstStyle/>
          <a:p>
            <a:pPr marL="457200" indent="-457200">
              <a:spcBef>
                <a:spcPts val="560"/>
              </a:spcBef>
            </a:pPr>
            <a:br>
              <a:rPr lang="en-US" altLang="zh-TW" b="1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</a:br>
            <a:br>
              <a:rPr lang="zh-TW" altLang="en-US">
                <a:solidFill>
                  <a:schemeClr val="dk1"/>
                </a:solidFill>
              </a:rPr>
            </a:br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8C232-980B-2343-9A56-A350725E20B1}"/>
              </a:ext>
            </a:extLst>
          </p:cNvPr>
          <p:cNvSpPr txBox="1"/>
          <p:nvPr/>
        </p:nvSpPr>
        <p:spPr>
          <a:xfrm>
            <a:off x="334108" y="91362"/>
            <a:ext cx="84757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經 一</a:t>
            </a:r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  <a:cs typeface="DFKai-SB"/>
              <a:sym typeface="DFKai-SB"/>
            </a:endParaRP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  <a:t> </a:t>
            </a:r>
            <a:endParaRPr lang="en-US" altLang="zh-TW" sz="2800" b="1" dirty="0">
              <a:solidFill>
                <a:srgbClr val="002060"/>
              </a:solidFill>
              <a:latin typeface="PMingLiu"/>
              <a:ea typeface="PMingLiu"/>
              <a:cs typeface="DFKai-SB"/>
              <a:sym typeface="PMingLiu"/>
            </a:endParaRP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梅瑟教訓人民說：「你們應當紀念上主、你們的天主、使你們這四十年在曠野中所走的路程；那是為了磨難你們，試探你們；祂要知道你們的內心是否願遵守祂的誡命。祂磨難你們，使你們感到饑餓，</a:t>
            </a:r>
            <a:endParaRPr lang="en-US" altLang="zh-TW" sz="4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MingLiu"/>
            </a:endParaRPr>
          </a:p>
        </p:txBody>
      </p:sp>
      <p:sp>
        <p:nvSpPr>
          <p:cNvPr id="4" name="Google Shape;511;g3a4024ab1a9_3_0">
            <a:extLst>
              <a:ext uri="{FF2B5EF4-FFF2-40B4-BE49-F238E27FC236}">
                <a16:creationId xmlns:a16="http://schemas.microsoft.com/office/drawing/2014/main" id="{0D4C7009-A6BE-DBFE-F76A-79CB7B7A4454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0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3"/>
          <p:cNvSpPr/>
          <p:nvPr/>
        </p:nvSpPr>
        <p:spPr>
          <a:xfrm>
            <a:off x="1368530" y="2215187"/>
            <a:ext cx="6172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93"/>
          <p:cNvSpPr txBox="1"/>
          <p:nvPr/>
        </p:nvSpPr>
        <p:spPr>
          <a:xfrm>
            <a:off x="7482775" y="6310075"/>
            <a:ext cx="11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91" name="Google Shape;591;p93"/>
          <p:cNvSpPr/>
          <p:nvPr/>
        </p:nvSpPr>
        <p:spPr>
          <a:xfrm>
            <a:off x="504000" y="690573"/>
            <a:ext cx="813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4800" b="1" i="0" u="none" strike="noStrike" cap="none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進  堂  曲</a:t>
            </a:r>
            <a:endParaRPr sz="4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92" name="Google Shape;592;p93"/>
          <p:cNvSpPr txBox="1">
            <a:spLocks noGrp="1"/>
          </p:cNvSpPr>
          <p:nvPr>
            <p:ph type="title" idx="4294967295"/>
          </p:nvPr>
        </p:nvSpPr>
        <p:spPr>
          <a:xfrm>
            <a:off x="457200" y="2480137"/>
            <a:ext cx="8182812" cy="146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7200" b="1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天主的子女</a:t>
            </a:r>
            <a:endParaRPr sz="7200" b="1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3" name="Google Shape;593;p9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4" name="Google Shape;594;p9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F709C-B49E-F41E-9C2B-637030BF4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4F59-369E-CF6E-4A15-0BA2541F6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14292"/>
          </a:xfrm>
        </p:spPr>
        <p:txBody>
          <a:bodyPr/>
          <a:lstStyle/>
          <a:p>
            <a:pPr marL="457200" indent="-457200">
              <a:spcBef>
                <a:spcPts val="560"/>
              </a:spcBef>
            </a:pPr>
            <a:br>
              <a:rPr lang="en-US" altLang="zh-TW" b="1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</a:br>
            <a:br>
              <a:rPr lang="zh-TW" altLang="en-US">
                <a:solidFill>
                  <a:schemeClr val="dk1"/>
                </a:solidFill>
              </a:rPr>
            </a:br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D13B5-7FAE-4D5C-40FE-09E49017AD9D}"/>
              </a:ext>
            </a:extLst>
          </p:cNvPr>
          <p:cNvSpPr txBox="1"/>
          <p:nvPr/>
        </p:nvSpPr>
        <p:spPr>
          <a:xfrm>
            <a:off x="334108" y="97352"/>
            <a:ext cx="84757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經 一</a:t>
            </a:r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  <a:cs typeface="DFKai-SB"/>
              <a:sym typeface="DFKai-SB"/>
            </a:endParaRP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  <a:t> </a:t>
            </a:r>
            <a:endParaRPr lang="en-US" altLang="zh-TW" sz="2800" b="1" dirty="0">
              <a:solidFill>
                <a:srgbClr val="002060"/>
              </a:solidFill>
              <a:latin typeface="PMingLiu"/>
              <a:ea typeface="PMingLiu"/>
              <a:cs typeface="DFKai-SB"/>
              <a:sym typeface="PMingLiu"/>
            </a:endParaRP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却以你們和你們祖先所不認識的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『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瑪納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』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、養育了你們，使你們知道人生活不僅是靠食物，而是靠上主所說的每一句話。你們要懷念你們的上主天主，祂曾經救你們脫離被奴役之地埃及，領你們經過遼闊、</a:t>
            </a:r>
            <a:endParaRPr lang="en-US" altLang="zh-TW" sz="4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MingLiu"/>
            </a:endParaRPr>
          </a:p>
        </p:txBody>
      </p:sp>
      <p:sp>
        <p:nvSpPr>
          <p:cNvPr id="4" name="Google Shape;511;g3a4024ab1a9_3_0">
            <a:extLst>
              <a:ext uri="{FF2B5EF4-FFF2-40B4-BE49-F238E27FC236}">
                <a16:creationId xmlns:a16="http://schemas.microsoft.com/office/drawing/2014/main" id="{111D3D04-1EBC-36D4-B3BA-0606E73D8931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80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CDC3D-64A2-222A-1D53-EC712D81C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4965-C3EB-FE59-B590-45CC6B3B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14292"/>
          </a:xfrm>
        </p:spPr>
        <p:txBody>
          <a:bodyPr/>
          <a:lstStyle/>
          <a:p>
            <a:pPr marL="457200" indent="-457200">
              <a:spcBef>
                <a:spcPts val="560"/>
              </a:spcBef>
            </a:pPr>
            <a:br>
              <a:rPr lang="en-US" altLang="zh-TW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</a:br>
            <a:br>
              <a:rPr lang="zh-TW" altLang="en-US" dirty="0">
                <a:solidFill>
                  <a:schemeClr val="dk1"/>
                </a:solidFill>
              </a:rPr>
            </a:br>
            <a:endParaRPr lang="zh-TW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63EF5-9CD7-0D11-3ED6-FE827AA96BE8}"/>
              </a:ext>
            </a:extLst>
          </p:cNvPr>
          <p:cNvSpPr txBox="1"/>
          <p:nvPr/>
        </p:nvSpPr>
        <p:spPr>
          <a:xfrm>
            <a:off x="334108" y="97352"/>
            <a:ext cx="84757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經 一</a:t>
            </a:r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  <a:cs typeface="DFKai-SB"/>
              <a:sym typeface="DFKai-SB"/>
            </a:endParaRP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  <a:t> </a:t>
            </a:r>
            <a:endParaRPr lang="en-US" altLang="zh-TW" sz="2800" b="1" dirty="0">
              <a:solidFill>
                <a:srgbClr val="002060"/>
              </a:solidFill>
              <a:latin typeface="PMingLiu"/>
              <a:ea typeface="PMingLiu"/>
              <a:cs typeface="DFKai-SB"/>
              <a:sym typeface="PMingLiu"/>
            </a:endParaRP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恐怖、火蛇、蝎子橫行的曠野，經過了乾旱無水之地；是祂為你們使水從堅硬的磐石中流出</a:t>
            </a: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來；是祂在曠野內，以你們祖先不認識的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『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瑪納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』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養育了你們。」</a:t>
            </a:r>
            <a:endParaRPr lang="en-US" altLang="zh-TW" sz="4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MingLiu"/>
            </a:endParaRPr>
          </a:p>
        </p:txBody>
      </p:sp>
      <p:sp>
        <p:nvSpPr>
          <p:cNvPr id="4" name="Google Shape;511;g3a4024ab1a9_3_0">
            <a:extLst>
              <a:ext uri="{FF2B5EF4-FFF2-40B4-BE49-F238E27FC236}">
                <a16:creationId xmlns:a16="http://schemas.microsoft.com/office/drawing/2014/main" id="{3A64A517-6953-D41E-F642-6C28DFE6E23D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96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21"/>
          <p:cNvSpPr txBox="1"/>
          <p:nvPr/>
        </p:nvSpPr>
        <p:spPr>
          <a:xfrm>
            <a:off x="395536" y="332656"/>
            <a:ext cx="8208714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—上主的聖言—</a:t>
            </a:r>
            <a:endParaRPr sz="6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22"/>
          <p:cNvSpPr txBox="1"/>
          <p:nvPr/>
        </p:nvSpPr>
        <p:spPr>
          <a:xfrm>
            <a:off x="220819" y="2681248"/>
            <a:ext cx="8496300" cy="1130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12900" lvl="0" indent="-1612900">
              <a:buSzPts val="7200"/>
            </a:pPr>
            <a:r>
              <a:rPr lang="zh-TW" sz="6000" b="1" i="0" u="none" strike="noStrike" cap="none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答：</a:t>
            </a:r>
            <a:r>
              <a:rPr lang="zh-TW" sz="6000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耶路撒冷</a:t>
            </a:r>
            <a:r>
              <a:rPr lang="zh-TW" altLang="en-US" sz="6000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，耶路撒冷，你</a:t>
            </a:r>
            <a:r>
              <a:rPr lang="zh-TW" sz="6000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要讚頌上主。</a:t>
            </a:r>
            <a:endParaRPr sz="6000" b="1" i="0" u="none" strike="noStrike" cap="none" dirty="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13"/>
          <p:cNvSpPr txBox="1"/>
          <p:nvPr/>
        </p:nvSpPr>
        <p:spPr>
          <a:xfrm>
            <a:off x="209394" y="2586750"/>
            <a:ext cx="8797445" cy="1684500"/>
          </a:xfrm>
          <a:prstGeom prst="rect">
            <a:avLst/>
          </a:prstGeom>
          <a:noFill/>
          <a:ln w="9525" cap="flat" cmpd="sng">
            <a:noFill/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lang="en-US" altLang="zh-TW"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3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7200"/>
            </a:pPr>
            <a:r>
              <a:rPr lang="ja-JP" altLang="en-US" sz="4800">
                <a:solidFill>
                  <a:srgbClr val="002060"/>
                </a:solidFill>
              </a:rPr>
              <a:t>一、耶路撒冷，你要讚頌上主！熙雍，你要讚頌你的天主！因為他鞏固了你的城門，降福了在你中間的子女。</a:t>
            </a:r>
            <a:endParaRPr lang="en-US" altLang="ja-JP" sz="4800" dirty="0">
              <a:solidFill>
                <a:srgbClr val="002060"/>
              </a:solidFill>
            </a:endParaRPr>
          </a:p>
          <a:p>
            <a:pPr lvl="0" algn="ctr">
              <a:buSzPts val="7200"/>
            </a:pPr>
            <a:endParaRPr sz="4800" dirty="0">
              <a:solidFill>
                <a:srgbClr val="002060"/>
              </a:solidFill>
            </a:endParaRPr>
          </a:p>
          <a:p>
            <a:pPr marL="1800000" lvl="0" indent="-1609725">
              <a:buSzPts val="7200"/>
            </a:pPr>
            <a:r>
              <a:rPr lang="zh-TW" sz="4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答：</a:t>
            </a:r>
            <a:r>
              <a:rPr lang="zh-TW" altLang="en-US" sz="4800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耶路撒冷，耶路撒冷，</a:t>
            </a:r>
            <a:endParaRPr lang="en-US" altLang="zh-TW" sz="4800" b="1" dirty="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800000" lvl="0" indent="-1609725">
              <a:buSzPts val="7200"/>
            </a:pPr>
            <a:r>
              <a:rPr lang="en-US" altLang="zh-TW" sz="4800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	</a:t>
            </a:r>
            <a:r>
              <a:rPr lang="zh-TW" altLang="en-US" sz="4800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你要讚頌上主。</a:t>
            </a:r>
            <a:endParaRPr sz="4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>
          <a:extLst>
            <a:ext uri="{FF2B5EF4-FFF2-40B4-BE49-F238E27FC236}">
              <a16:creationId xmlns:a16="http://schemas.microsoft.com/office/drawing/2014/main" id="{9266854A-9E57-5036-BD4B-FAB022276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13">
            <a:extLst>
              <a:ext uri="{FF2B5EF4-FFF2-40B4-BE49-F238E27FC236}">
                <a16:creationId xmlns:a16="http://schemas.microsoft.com/office/drawing/2014/main" id="{77B0D862-1042-B917-F852-27E1485608B6}"/>
              </a:ext>
            </a:extLst>
          </p:cNvPr>
          <p:cNvSpPr txBox="1"/>
          <p:nvPr/>
        </p:nvSpPr>
        <p:spPr>
          <a:xfrm>
            <a:off x="209395" y="2586750"/>
            <a:ext cx="8496300" cy="1684500"/>
          </a:xfrm>
          <a:prstGeom prst="rect">
            <a:avLst/>
          </a:prstGeom>
          <a:noFill/>
          <a:ln w="9525" cap="flat" cmpd="sng">
            <a:noFill/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lang="en-US" altLang="zh-TW"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3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7200"/>
            </a:pPr>
            <a:r>
              <a:rPr lang="ja-JP" altLang="en-US" sz="4800">
                <a:solidFill>
                  <a:srgbClr val="002060"/>
                </a:solidFill>
              </a:rPr>
              <a:t>二、 他使你的四境平安；讓你飽享上好的麥麵。他向大地發出自己的諭旨；他的聖旨即刻立即迅速傳遞。</a:t>
            </a:r>
            <a:endParaRPr lang="en-US" altLang="ja-JP" sz="4800" dirty="0">
              <a:solidFill>
                <a:srgbClr val="002060"/>
              </a:solidFill>
            </a:endParaRPr>
          </a:p>
          <a:p>
            <a:pPr lvl="0" algn="ctr">
              <a:buSzPts val="7200"/>
            </a:pPr>
            <a:endParaRPr sz="4800" dirty="0">
              <a:solidFill>
                <a:srgbClr val="002060"/>
              </a:solidFill>
            </a:endParaRPr>
          </a:p>
          <a:p>
            <a:pPr marL="1800000" lvl="0" indent="-1609725">
              <a:buSzPts val="7200"/>
            </a:pPr>
            <a:r>
              <a:rPr lang="zh-TW" altLang="en-US" sz="4800" b="1" dirty="0">
                <a:solidFill>
                  <a:srgbClr val="FF0000"/>
                </a:solidFill>
              </a:rPr>
              <a:t>答：</a:t>
            </a:r>
            <a:r>
              <a:rPr lang="zh-TW" altLang="en-US" sz="4800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耶路撒冷，耶路撒冷，</a:t>
            </a:r>
          </a:p>
          <a:p>
            <a:pPr marL="1800000" lvl="0" indent="-1609725">
              <a:buSzPts val="7200"/>
            </a:pPr>
            <a:r>
              <a:rPr lang="zh-TW" altLang="en-US" sz="4800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	你要讚頌上主。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9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>
          <a:extLst>
            <a:ext uri="{FF2B5EF4-FFF2-40B4-BE49-F238E27FC236}">
              <a16:creationId xmlns:a16="http://schemas.microsoft.com/office/drawing/2014/main" id="{2029C982-CD96-9F88-C15B-FD2C9434D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13">
            <a:extLst>
              <a:ext uri="{FF2B5EF4-FFF2-40B4-BE49-F238E27FC236}">
                <a16:creationId xmlns:a16="http://schemas.microsoft.com/office/drawing/2014/main" id="{9BBB57F6-BBF5-3982-5621-38D92C53F992}"/>
              </a:ext>
            </a:extLst>
          </p:cNvPr>
          <p:cNvSpPr txBox="1"/>
          <p:nvPr/>
        </p:nvSpPr>
        <p:spPr>
          <a:xfrm>
            <a:off x="209395" y="2586750"/>
            <a:ext cx="8496300" cy="1684500"/>
          </a:xfrm>
          <a:prstGeom prst="rect">
            <a:avLst/>
          </a:prstGeom>
          <a:noFill/>
          <a:ln w="9525" cap="flat" cmpd="sng">
            <a:noFill/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lang="en-US" altLang="zh-TW"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3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7200"/>
            </a:pPr>
            <a:r>
              <a:rPr lang="ja-JP" altLang="en-US" sz="4800">
                <a:solidFill>
                  <a:srgbClr val="002060"/>
                </a:solidFill>
              </a:rPr>
              <a:t>三、 他將自己的旨意曉諭了雅格，把自己的戒律啟示以色列。他從沒有這樣恩待任何國家，從未向他們宣示過自己的律法。</a:t>
            </a:r>
            <a:endParaRPr lang="en-US" altLang="ja-JP" sz="4800" dirty="0">
              <a:solidFill>
                <a:srgbClr val="002060"/>
              </a:solidFill>
            </a:endParaRPr>
          </a:p>
          <a:p>
            <a:pPr lvl="0" algn="ctr">
              <a:buSzPts val="7200"/>
            </a:pPr>
            <a:endParaRPr sz="4800" dirty="0">
              <a:solidFill>
                <a:srgbClr val="002060"/>
              </a:solidFill>
            </a:endParaRPr>
          </a:p>
          <a:p>
            <a:pPr marL="1800000" lvl="0" indent="-1609725">
              <a:buSzPts val="7200"/>
            </a:pPr>
            <a:r>
              <a:rPr lang="zh-TW" altLang="en-US" sz="4800" b="1" dirty="0">
                <a:solidFill>
                  <a:srgbClr val="FF0000"/>
                </a:solidFill>
              </a:rPr>
              <a:t>答：</a:t>
            </a:r>
            <a:r>
              <a:rPr lang="zh-TW" altLang="en-US" sz="4800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耶路撒冷，耶路撒冷，</a:t>
            </a:r>
          </a:p>
          <a:p>
            <a:pPr marL="1800000" lvl="0" indent="-1609725">
              <a:buSzPts val="7200"/>
            </a:pPr>
            <a:r>
              <a:rPr lang="zh-TW" altLang="en-US" sz="4800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	你要讚頌上主。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91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>
          <a:extLst>
            <a:ext uri="{FF2B5EF4-FFF2-40B4-BE49-F238E27FC236}">
              <a16:creationId xmlns:a16="http://schemas.microsoft.com/office/drawing/2014/main" id="{FC39AC89-9627-1022-342B-A1BFAA098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">
            <a:extLst>
              <a:ext uri="{FF2B5EF4-FFF2-40B4-BE49-F238E27FC236}">
                <a16:creationId xmlns:a16="http://schemas.microsoft.com/office/drawing/2014/main" id="{E0382DFD-73E6-7078-272F-86BA16133CB1}"/>
              </a:ext>
            </a:extLst>
          </p:cNvPr>
          <p:cNvSpPr txBox="1"/>
          <p:nvPr/>
        </p:nvSpPr>
        <p:spPr>
          <a:xfrm>
            <a:off x="165489" y="1614212"/>
            <a:ext cx="8813022" cy="386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r>
              <a:rPr lang="zh-TW" sz="54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endParaRPr lang="en-US" altLang="zh-TW"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endParaRPr lang="en-US" sz="6600" b="1" i="0" u="none" strike="noStrike" cap="none" dirty="0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algn="ctr">
              <a:buClr>
                <a:srgbClr val="002060"/>
              </a:buClr>
              <a:buSzPts val="6600"/>
            </a:pPr>
            <a:r>
              <a:rPr lang="zh-CN" altLang="en-US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恭讀</a:t>
            </a:r>
            <a:r>
              <a:rPr lang="en-US" altLang="zh-CN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《</a:t>
            </a:r>
            <a:r>
              <a:rPr lang="zh-CN" altLang="en-US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 聖保祿宗徒致</a:t>
            </a:r>
            <a:endParaRPr lang="en-US" altLang="zh-CN" sz="46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algn="ctr">
              <a:buClr>
                <a:srgbClr val="002060"/>
              </a:buClr>
              <a:buSzPts val="6600"/>
            </a:pPr>
            <a:r>
              <a:rPr lang="zh-CN" altLang="en-US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格林多人前書 </a:t>
            </a:r>
            <a:r>
              <a:rPr lang="en-US" altLang="zh-CN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》</a:t>
            </a:r>
            <a:endParaRPr sz="4600" b="1" i="0" u="none" strike="noStrike" cap="none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0197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C01A7A2F-04AC-B862-C444-713ABF435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">
            <a:extLst>
              <a:ext uri="{FF2B5EF4-FFF2-40B4-BE49-F238E27FC236}">
                <a16:creationId xmlns:a16="http://schemas.microsoft.com/office/drawing/2014/main" id="{D0787229-18A0-460B-B0EC-CE9399F24910}"/>
              </a:ext>
            </a:extLst>
          </p:cNvPr>
          <p:cNvSpPr txBox="1"/>
          <p:nvPr/>
        </p:nvSpPr>
        <p:spPr>
          <a:xfrm>
            <a:off x="396150" y="192001"/>
            <a:ext cx="8351700" cy="650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r>
              <a:rPr lang="en-US" altLang="zh-TW" sz="48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endParaRPr lang="en-US" altLang="zh-TW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/>
              <a:sym typeface="Times New Roman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弟兄們：我們喝所祝禱的那「感恩之杯」，豈不是與基督的血相結合嗎？我們吃所分的餅，不是與基督的身體相結合嗎？因為餅只是一個，我們雖多，只是一個身體，因為我們眾人都共享這一個餅。</a:t>
            </a:r>
            <a:endParaRPr lang="zh-TW" altLang="en-US" sz="4800" b="1" i="0" u="none" strike="noStrike" cap="none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C63858E2-44EE-3460-898D-924E2C631636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11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26"/>
          <p:cNvSpPr txBox="1"/>
          <p:nvPr/>
        </p:nvSpPr>
        <p:spPr>
          <a:xfrm>
            <a:off x="395536" y="332656"/>
            <a:ext cx="8208714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—上主的聖言—</a:t>
            </a:r>
            <a:endParaRPr sz="6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4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天主的子女</a:t>
            </a:r>
            <a:endParaRPr/>
          </a:p>
        </p:txBody>
      </p:sp>
      <p:sp>
        <p:nvSpPr>
          <p:cNvPr id="601" name="Google Shape;601;p94"/>
          <p:cNvSpPr txBox="1">
            <a:spLocks noGrp="1"/>
          </p:cNvSpPr>
          <p:nvPr>
            <p:ph type="body" idx="1"/>
          </p:nvPr>
        </p:nvSpPr>
        <p:spPr>
          <a:xfrm>
            <a:off x="615950" y="981075"/>
            <a:ext cx="8424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弟兄們，前來聽聖言，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聚會在天主的祭桌前，</a:t>
            </a:r>
            <a:endParaRPr sz="58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恭領主聖體聖血，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一同詠唱愛之歌。</a:t>
            </a:r>
            <a:endParaRPr sz="58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阿肋路，阿肋路，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阿肋路阿肋路亞！</a:t>
            </a:r>
            <a:endParaRPr/>
          </a:p>
        </p:txBody>
      </p:sp>
      <p:sp>
        <p:nvSpPr>
          <p:cNvPr id="602" name="Google Shape;602;p94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天主的子女 1 of 13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27"/>
          <p:cNvSpPr txBox="1"/>
          <p:nvPr/>
        </p:nvSpPr>
        <p:spPr>
          <a:xfrm>
            <a:off x="3367500" y="3338025"/>
            <a:ext cx="240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200">
                <a:solidFill>
                  <a:srgbClr val="00006C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(21-25節)</a:t>
            </a:r>
            <a:endParaRPr sz="3200">
              <a:solidFill>
                <a:srgbClr val="00006C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19" name="Google Shape;819;p127"/>
          <p:cNvSpPr txBox="1"/>
          <p:nvPr/>
        </p:nvSpPr>
        <p:spPr>
          <a:xfrm>
            <a:off x="1349425" y="1931825"/>
            <a:ext cx="6287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 b="1">
                <a:solidFill>
                  <a:srgbClr val="00206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繼  抒  詠</a:t>
            </a:r>
            <a:endParaRPr sz="7200" b="1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28"/>
          <p:cNvSpPr txBox="1"/>
          <p:nvPr/>
        </p:nvSpPr>
        <p:spPr>
          <a:xfrm>
            <a:off x="304425" y="381300"/>
            <a:ext cx="8731200" cy="60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latin typeface="Microsoft YaHei"/>
                <a:ea typeface="Microsoft YaHei"/>
                <a:cs typeface="Microsoft YaHei"/>
                <a:sym typeface="Microsoft YaHei"/>
              </a:rPr>
              <a:t>21、請看天使的食糧,成為遊子的神糧;天主子女的食物,不可投給狗嚐。</a:t>
            </a:r>
            <a:endParaRPr sz="4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latin typeface="Microsoft YaHei"/>
                <a:ea typeface="Microsoft YaHei"/>
                <a:cs typeface="Microsoft YaHei"/>
                <a:sym typeface="Microsoft YaHei"/>
              </a:rPr>
              <a:t>22、依撒格充作犧牲,逾越節宰殺羔羊,曠野中瑪納自天降,都是聖體奧蹟的預像。</a:t>
            </a:r>
            <a:endParaRPr sz="4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29"/>
          <p:cNvSpPr txBox="1"/>
          <p:nvPr/>
        </p:nvSpPr>
        <p:spPr>
          <a:xfrm>
            <a:off x="0" y="0"/>
            <a:ext cx="9144000" cy="6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7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23、耶穌,祢是真糧,祢是善牧,求祢憐憫,求祢照顧,使我們同登天鄉,永享真福。</a:t>
            </a:r>
            <a:endParaRPr sz="47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7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24、祢既全能,而又全知,我們的塵世生活,轉瞬即逝,祢以聖體滋養我們,如育赤子。</a:t>
            </a:r>
            <a:endParaRPr sz="47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7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25、求祢賜我們伴同諸聖,齊聚天國,與祢同席,永遠不再分離。阿們。阿肋路亞!</a:t>
            </a:r>
            <a:endParaRPr sz="47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30"/>
          <p:cNvSpPr/>
          <p:nvPr/>
        </p:nvSpPr>
        <p:spPr>
          <a:xfrm>
            <a:off x="393739" y="908720"/>
            <a:ext cx="8351700" cy="3786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PMingLiu"/>
              <a:buNone/>
            </a:pPr>
            <a:r>
              <a:rPr lang="zh-TW" sz="8000" b="1" i="0" u="none" strike="noStrike" cap="non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福  音  前  歡  呼</a:t>
            </a: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8000"/>
              <a:buFont typeface="DFKai-SB"/>
              <a:buNone/>
            </a:pPr>
            <a:r>
              <a:rPr lang="zh-TW" sz="8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阿肋路亞</a:t>
            </a: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16"/>
          <p:cNvSpPr/>
          <p:nvPr/>
        </p:nvSpPr>
        <p:spPr>
          <a:xfrm>
            <a:off x="313614" y="256084"/>
            <a:ext cx="8491500" cy="597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lang="zh-TW" sz="6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福     音</a:t>
            </a:r>
            <a:endParaRPr sz="6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endParaRPr sz="6000" b="0" i="0" u="none" strike="noStrike" cap="none" dirty="0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主禮：恭讀</a:t>
            </a:r>
            <a:r>
              <a:rPr lang="zh-TW" altLang="en-US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聖若望福音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全體：主願光榮歸於祢</a:t>
            </a:r>
            <a:endParaRPr sz="6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/>
          <p:cNvSpPr/>
          <p:nvPr/>
        </p:nvSpPr>
        <p:spPr>
          <a:xfrm>
            <a:off x="326231" y="180090"/>
            <a:ext cx="8491500" cy="628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那時候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耶穌對猶太群眾說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「我是從天上降下來的生命之糧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誰若吃了這食糧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必要活到永遠。我所要賜給的食糧就是我的肉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是為世人的生命而賜給的。」因此猶太人彼此爭論說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「這個人怎麼能</a:t>
            </a:r>
            <a:endParaRPr lang="en-US" altLang="zh-TW" sz="4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A642FC03-147E-EAD2-A3A4-0883E4D80D0A}"/>
              </a:ext>
            </a:extLst>
          </p:cNvPr>
          <p:cNvSpPr txBox="1"/>
          <p:nvPr/>
        </p:nvSpPr>
        <p:spPr>
          <a:xfrm>
            <a:off x="5902200" y="6457931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1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>
          <a:extLst>
            <a:ext uri="{FF2B5EF4-FFF2-40B4-BE49-F238E27FC236}">
              <a16:creationId xmlns:a16="http://schemas.microsoft.com/office/drawing/2014/main" id="{BD22DF5D-B572-F22A-F96F-6DBB12BEB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>
            <a:extLst>
              <a:ext uri="{FF2B5EF4-FFF2-40B4-BE49-F238E27FC236}">
                <a16:creationId xmlns:a16="http://schemas.microsoft.com/office/drawing/2014/main" id="{82BDCD62-DAD7-18AD-F7C9-B5BCBD54E434}"/>
              </a:ext>
            </a:extLst>
          </p:cNvPr>
          <p:cNvSpPr/>
          <p:nvPr/>
        </p:nvSpPr>
        <p:spPr>
          <a:xfrm>
            <a:off x="326231" y="279480"/>
            <a:ext cx="8491500" cy="628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把祂的肉給我們吃呢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?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」耶穌對他們說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「我實實在在告訴你們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你們若不吃人子的肉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不喝人子的血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在你們內便沒有生命。誰吃我的肉喝我的血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必得永生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在末日我要使他復活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因為我的肉是真正的食品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E79F086C-8F43-D4E5-8E79-C26CF43118D4}"/>
              </a:ext>
            </a:extLst>
          </p:cNvPr>
          <p:cNvSpPr txBox="1"/>
          <p:nvPr/>
        </p:nvSpPr>
        <p:spPr>
          <a:xfrm>
            <a:off x="5902200" y="6473483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63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>
          <a:extLst>
            <a:ext uri="{FF2B5EF4-FFF2-40B4-BE49-F238E27FC236}">
              <a16:creationId xmlns:a16="http://schemas.microsoft.com/office/drawing/2014/main" id="{EA626B92-7914-AFA2-EC0C-45C9090C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>
            <a:extLst>
              <a:ext uri="{FF2B5EF4-FFF2-40B4-BE49-F238E27FC236}">
                <a16:creationId xmlns:a16="http://schemas.microsoft.com/office/drawing/2014/main" id="{AA3842FE-59A9-F289-7B01-F25AF4312F2C}"/>
              </a:ext>
            </a:extLst>
          </p:cNvPr>
          <p:cNvSpPr/>
          <p:nvPr/>
        </p:nvSpPr>
        <p:spPr>
          <a:xfrm>
            <a:off x="326231" y="279480"/>
            <a:ext cx="8491500" cy="628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我的血是真正的飲料。誰吃我的肉喝我的血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他便住在我內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我也住在他內。如同生活的父派遣了我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我因父而生活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照樣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吃我肉的人也要因我而生活。這就是從天上降</a:t>
            </a: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下來的食糧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不像你們的祖先</a:t>
            </a:r>
            <a:endParaRPr lang="en-US" altLang="zh-TW" sz="4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31BBD6AB-3063-09DB-F257-29A49544DF55}"/>
              </a:ext>
            </a:extLst>
          </p:cNvPr>
          <p:cNvSpPr txBox="1"/>
          <p:nvPr/>
        </p:nvSpPr>
        <p:spPr>
          <a:xfrm>
            <a:off x="5902200" y="6473483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30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>
          <a:extLst>
            <a:ext uri="{FF2B5EF4-FFF2-40B4-BE49-F238E27FC236}">
              <a16:creationId xmlns:a16="http://schemas.microsoft.com/office/drawing/2014/main" id="{DC00E617-F014-D616-9AA3-2F3D1C1E5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>
            <a:extLst>
              <a:ext uri="{FF2B5EF4-FFF2-40B4-BE49-F238E27FC236}">
                <a16:creationId xmlns:a16="http://schemas.microsoft.com/office/drawing/2014/main" id="{48E05A7C-7F96-596F-60D2-9152FD536794}"/>
              </a:ext>
            </a:extLst>
          </p:cNvPr>
          <p:cNvSpPr/>
          <p:nvPr/>
        </p:nvSpPr>
        <p:spPr>
          <a:xfrm>
            <a:off x="326231" y="279480"/>
            <a:ext cx="8491500" cy="37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吃過「瑪納」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仍然死了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誰吃這食糧</a:t>
            </a:r>
            <a:r>
              <a:rPr lang="en-US" altLang="zh-TW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必要活到永遠。」</a:t>
            </a:r>
            <a:endParaRPr lang="en-US" altLang="zh-TW" sz="4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endParaRPr lang="en-US" altLang="zh-TW" sz="4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095E8B10-A47F-573B-1ABA-E3FCDFF77C53}"/>
              </a:ext>
            </a:extLst>
          </p:cNvPr>
          <p:cNvSpPr txBox="1"/>
          <p:nvPr/>
        </p:nvSpPr>
        <p:spPr>
          <a:xfrm>
            <a:off x="5902200" y="6473483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60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36"/>
          <p:cNvSpPr/>
          <p:nvPr/>
        </p:nvSpPr>
        <p:spPr>
          <a:xfrm>
            <a:off x="34925" y="1412875"/>
            <a:ext cx="9039501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—基督的福音—</a:t>
            </a: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我們讚美祢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5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天主的子女</a:t>
            </a:r>
            <a:endParaRPr/>
          </a:p>
        </p:txBody>
      </p:sp>
      <p:sp>
        <p:nvSpPr>
          <p:cNvPr id="609" name="Google Shape;609;p95"/>
          <p:cNvSpPr txBox="1">
            <a:spLocks noGrp="1"/>
          </p:cNvSpPr>
          <p:nvPr>
            <p:ph type="body" idx="1"/>
          </p:nvPr>
        </p:nvSpPr>
        <p:spPr>
          <a:xfrm>
            <a:off x="601662" y="620712"/>
            <a:ext cx="8424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 兄弟姐妹為一體，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生命如旭日東昇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  聖神內青春永駐，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我們得享永生。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b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610" name="Google Shape;610;p95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天主的子女 2 of 13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37"/>
          <p:cNvSpPr txBox="1"/>
          <p:nvPr/>
        </p:nvSpPr>
        <p:spPr>
          <a:xfrm>
            <a:off x="1476375" y="2060575"/>
            <a:ext cx="6048375" cy="144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PMingLiu"/>
              <a:buNone/>
            </a:pPr>
            <a:r>
              <a:rPr lang="zh-TW" sz="8800" b="1" i="0" u="none" strike="noStrike" cap="none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講   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38"/>
          <p:cNvSpPr txBox="1"/>
          <p:nvPr/>
        </p:nvSpPr>
        <p:spPr>
          <a:xfrm>
            <a:off x="468313" y="1773238"/>
            <a:ext cx="8424862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全能的聖父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天地萬物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無論有形無形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都是祂所創造的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38"/>
          <p:cNvSpPr txBox="1">
            <a:spLocks noGrp="1"/>
          </p:cNvSpPr>
          <p:nvPr>
            <p:ph type="title" idx="4294967295"/>
          </p:nvPr>
        </p:nvSpPr>
        <p:spPr>
          <a:xfrm>
            <a:off x="539750" y="274638"/>
            <a:ext cx="8135938" cy="12096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信    經</a:t>
            </a:r>
            <a:r>
              <a:rPr lang="zh-TW" sz="6600" b="1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              </a:t>
            </a:r>
            <a:r>
              <a:rPr lang="zh-TW" sz="5400" b="1">
                <a:solidFill>
                  <a:srgbClr val="FF0000"/>
                </a:solidFill>
              </a:rPr>
              <a:t>　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39"/>
          <p:cNvSpPr txBox="1"/>
          <p:nvPr/>
        </p:nvSpPr>
        <p:spPr>
          <a:xfrm>
            <a:off x="1025456" y="476250"/>
            <a:ext cx="5688012" cy="605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我信唯一的主、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耶穌基督，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天主的獨生子。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祂在萬世之前，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由聖父所生。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40"/>
          <p:cNvSpPr txBox="1"/>
          <p:nvPr/>
        </p:nvSpPr>
        <p:spPr>
          <a:xfrm>
            <a:off x="755650" y="1274763"/>
            <a:ext cx="8064500" cy="367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祂是出自天主的天主，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出自光明的光明，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出自真天主的真天主。</a:t>
            </a:r>
            <a:endParaRPr sz="62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41"/>
          <p:cNvSpPr/>
          <p:nvPr/>
        </p:nvSpPr>
        <p:spPr>
          <a:xfrm>
            <a:off x="539750" y="920750"/>
            <a:ext cx="8353425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祂是聖父所生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而非聖父所造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與聖父同性同體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萬物是藉著祂而造成的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42"/>
          <p:cNvSpPr/>
          <p:nvPr/>
        </p:nvSpPr>
        <p:spPr>
          <a:xfrm>
            <a:off x="538575" y="188925"/>
            <a:ext cx="8096700" cy="3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祂為了我們人類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並為了我們的得救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從天降下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99" name="Google Shape;899;p142"/>
          <p:cNvSpPr/>
          <p:nvPr/>
        </p:nvSpPr>
        <p:spPr>
          <a:xfrm>
            <a:off x="2751138" y="3606800"/>
            <a:ext cx="3476625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DFKai-SB"/>
              <a:buNone/>
            </a:pP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4800" b="1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｛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鞠 躬</a:t>
            </a:r>
            <a:r>
              <a:rPr lang="zh-TW" sz="4800" b="1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｝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4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0" name="Google Shape;900;p142"/>
          <p:cNvSpPr/>
          <p:nvPr/>
        </p:nvSpPr>
        <p:spPr>
          <a:xfrm>
            <a:off x="34925" y="4289425"/>
            <a:ext cx="8929688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｛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祂因聖神由童貞瑪利亞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取得肉軀，而成為人</a:t>
            </a:r>
            <a:r>
              <a:rPr lang="zh-TW" sz="60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｝</a:t>
            </a:r>
            <a:endParaRPr sz="6000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43"/>
          <p:cNvSpPr txBox="1"/>
          <p:nvPr/>
        </p:nvSpPr>
        <p:spPr>
          <a:xfrm>
            <a:off x="233375" y="404825"/>
            <a:ext cx="87432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祂在般雀比拉多執政時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為我們被釘在十字架上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受難而被埋葬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祂正如聖經所載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第三日復活了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44"/>
          <p:cNvSpPr txBox="1"/>
          <p:nvPr/>
        </p:nvSpPr>
        <p:spPr>
          <a:xfrm>
            <a:off x="410334" y="436493"/>
            <a:ext cx="7200900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祂升了天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坐在聖父的右邊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祂還要光榮地降來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審判生者死者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祂的神國萬世無疆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45"/>
          <p:cNvSpPr txBox="1"/>
          <p:nvPr/>
        </p:nvSpPr>
        <p:spPr>
          <a:xfrm>
            <a:off x="556849" y="98309"/>
            <a:ext cx="7989000" cy="669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我信聖神，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祂是主及賦予生命者，由聖父聖子所共發。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祂和聖父聖子，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同受欽崇，同享光榮。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祂曾藉先知們發言。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46"/>
          <p:cNvSpPr txBox="1"/>
          <p:nvPr/>
        </p:nvSpPr>
        <p:spPr>
          <a:xfrm>
            <a:off x="539750" y="549275"/>
            <a:ext cx="89281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至聖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至公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從宗徒傳下來的教會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21" name="Google Shape;921;p146"/>
          <p:cNvSpPr/>
          <p:nvPr/>
        </p:nvSpPr>
        <p:spPr>
          <a:xfrm>
            <a:off x="611188" y="3281363"/>
            <a:ext cx="8424862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我承認赦罪的聖洗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只有一個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6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天主的子女</a:t>
            </a:r>
            <a:endParaRPr/>
          </a:p>
        </p:txBody>
      </p:sp>
      <p:sp>
        <p:nvSpPr>
          <p:cNvPr id="617" name="Google Shape;617;p96"/>
          <p:cNvSpPr txBox="1">
            <a:spLocks noGrp="1"/>
          </p:cNvSpPr>
          <p:nvPr>
            <p:ph type="body" idx="1"/>
          </p:nvPr>
        </p:nvSpPr>
        <p:spPr>
          <a:xfrm>
            <a:off x="615950" y="981075"/>
            <a:ext cx="8424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弟兄們，前來聽聖言，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聚會在天主的祭桌前，</a:t>
            </a:r>
            <a:endParaRPr sz="58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恭領主聖體聖血，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一同詠唱愛之歌。</a:t>
            </a:r>
            <a:endParaRPr sz="58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阿肋路，阿肋路，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阿肋路阿肋路亞！</a:t>
            </a:r>
            <a:endParaRPr/>
          </a:p>
        </p:txBody>
      </p:sp>
      <p:sp>
        <p:nvSpPr>
          <p:cNvPr id="618" name="Google Shape;618;p96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天主的子女 3 of 13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47"/>
          <p:cNvSpPr/>
          <p:nvPr/>
        </p:nvSpPr>
        <p:spPr>
          <a:xfrm>
            <a:off x="675931" y="1027181"/>
            <a:ext cx="6985000" cy="344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我期待死人的復活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及來世的生命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48"/>
          <p:cNvSpPr txBox="1"/>
          <p:nvPr/>
        </p:nvSpPr>
        <p:spPr>
          <a:xfrm>
            <a:off x="468313" y="692150"/>
            <a:ext cx="8064500" cy="483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PMingLiu"/>
              <a:buNone/>
            </a:pPr>
            <a:r>
              <a:rPr lang="zh-TW" sz="8000" b="1" i="0" u="none" strike="noStrike" cap="non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  </a:t>
            </a:r>
            <a:r>
              <a:rPr lang="zh-TW" sz="8500" b="1" i="0" u="none" strike="noStrike" cap="non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信  友  禱  詞</a:t>
            </a:r>
            <a:endParaRPr sz="85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Times New Roman"/>
              <a:buNone/>
            </a:pPr>
            <a:endParaRPr sz="85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領：我們同聲祈禱</a:t>
            </a:r>
            <a:endParaRPr sz="6600" b="1" i="0" u="none" strike="noStrike" cap="none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全體：求主俯聽我們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49"/>
          <p:cNvSpPr/>
          <p:nvPr/>
        </p:nvSpPr>
        <p:spPr>
          <a:xfrm>
            <a:off x="103031" y="103032"/>
            <a:ext cx="8944500" cy="5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紀念聖方濟八百週年禱文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sz="28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</a:t>
            </a: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聖方濟，我們的弟兄，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八百年前你以平安的心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迎向「死亡姊妹」，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求你為我們轉求上主。</a:t>
            </a:r>
            <a:endParaRPr/>
          </a:p>
        </p:txBody>
      </p:sp>
      <p:sp>
        <p:nvSpPr>
          <p:cNvPr id="937" name="Google Shape;937;p149"/>
          <p:cNvSpPr txBox="1"/>
          <p:nvPr/>
        </p:nvSpPr>
        <p:spPr>
          <a:xfrm>
            <a:off x="5867400" y="6308725"/>
            <a:ext cx="302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 </a:t>
            </a:r>
            <a:r>
              <a:rPr lang="zh-TW" sz="1800" b="0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 of 4</a:t>
            </a:r>
            <a:endParaRPr sz="1800" b="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50"/>
          <p:cNvSpPr/>
          <p:nvPr/>
        </p:nvSpPr>
        <p:spPr>
          <a:xfrm>
            <a:off x="103031" y="103032"/>
            <a:ext cx="8944500" cy="5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紀念聖方濟八百週年禱文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sz="28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</a:t>
            </a: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在十字苦像前，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你認出了真正的平安。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請教導我們在基督內 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找到一切和好的泉源。</a:t>
            </a:r>
            <a:endParaRPr/>
          </a:p>
        </p:txBody>
      </p:sp>
      <p:sp>
        <p:nvSpPr>
          <p:cNvPr id="943" name="Google Shape;943;p150"/>
          <p:cNvSpPr txBox="1"/>
          <p:nvPr/>
        </p:nvSpPr>
        <p:spPr>
          <a:xfrm>
            <a:off x="5867400" y="6308725"/>
            <a:ext cx="302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 </a:t>
            </a:r>
            <a:r>
              <a:rPr lang="zh-TW" sz="1800" b="0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 of 4</a:t>
            </a:r>
            <a:endParaRPr sz="1800" b="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51"/>
          <p:cNvSpPr/>
          <p:nvPr/>
        </p:nvSpPr>
        <p:spPr>
          <a:xfrm>
            <a:off x="103031" y="103032"/>
            <a:ext cx="8944500" cy="6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紀念聖方濟八百週年禱文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sz="28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</a:t>
            </a: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你曾手無寸鐵  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跨越戰爭與誤解。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求你賜給我們勇氣，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在世界築起疆界之處建立橋樑。</a:t>
            </a:r>
            <a:endParaRPr/>
          </a:p>
        </p:txBody>
      </p:sp>
      <p:sp>
        <p:nvSpPr>
          <p:cNvPr id="949" name="Google Shape;949;p151"/>
          <p:cNvSpPr txBox="1"/>
          <p:nvPr/>
        </p:nvSpPr>
        <p:spPr>
          <a:xfrm>
            <a:off x="5867400" y="6308725"/>
            <a:ext cx="302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 </a:t>
            </a:r>
            <a:r>
              <a:rPr lang="zh-TW" sz="1800" b="0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 of 4</a:t>
            </a:r>
            <a:endParaRPr sz="1800" b="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52"/>
          <p:cNvSpPr/>
          <p:nvPr/>
        </p:nvSpPr>
        <p:spPr>
          <a:xfrm>
            <a:off x="-122420" y="103032"/>
            <a:ext cx="9388800" cy="58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紀念聖方濟八百週年禱文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sz="28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在充滿衝突與分裂的時代，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願我們成為締造和平的人， 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以生命見證  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基督所賜的平安。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阿們</a:t>
            </a:r>
            <a:endParaRPr/>
          </a:p>
        </p:txBody>
      </p:sp>
      <p:sp>
        <p:nvSpPr>
          <p:cNvPr id="955" name="Google Shape;955;p152"/>
          <p:cNvSpPr txBox="1"/>
          <p:nvPr/>
        </p:nvSpPr>
        <p:spPr>
          <a:xfrm>
            <a:off x="5867400" y="6308725"/>
            <a:ext cx="302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 </a:t>
            </a:r>
            <a:r>
              <a:rPr lang="zh-TW" sz="1800" b="0" i="0" u="none" strike="noStrike" cap="none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 of 4</a:t>
            </a:r>
            <a:endParaRPr sz="1800" b="0" i="0" u="none" strike="noStrike" cap="none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53"/>
          <p:cNvSpPr txBox="1"/>
          <p:nvPr/>
        </p:nvSpPr>
        <p:spPr>
          <a:xfrm>
            <a:off x="858631" y="4207605"/>
            <a:ext cx="7454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153"/>
          <p:cNvSpPr txBox="1"/>
          <p:nvPr/>
        </p:nvSpPr>
        <p:spPr>
          <a:xfrm>
            <a:off x="6395775" y="6367908"/>
            <a:ext cx="268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rgbClr val="1D1D1D"/>
                </a:solidFill>
                <a:latin typeface="DFKai-SB"/>
                <a:ea typeface="DFKai-SB"/>
                <a:cs typeface="DFKai-SB"/>
                <a:sym typeface="DFKai-SB"/>
              </a:rPr>
              <a:t>我的生命、吾主、獻給祢-1 of 2</a:t>
            </a:r>
            <a:endParaRPr sz="1200" b="0" i="0" u="none" strike="noStrike" cap="none">
              <a:solidFill>
                <a:srgbClr val="1D1D1D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63" name="Google Shape;963;p153"/>
          <p:cNvSpPr txBox="1">
            <a:spLocks noGrp="1"/>
          </p:cNvSpPr>
          <p:nvPr>
            <p:ph type="title" idx="4294967295"/>
          </p:nvPr>
        </p:nvSpPr>
        <p:spPr>
          <a:xfrm>
            <a:off x="413475" y="345752"/>
            <a:ext cx="8496300" cy="1143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006C"/>
                </a:solidFill>
                <a:latin typeface="PMingLiu-ExtB"/>
                <a:ea typeface="PMingLiu-ExtB"/>
                <a:cs typeface="PMingLiu-ExtB"/>
                <a:sym typeface="PMingLiu-ExtB"/>
              </a:rPr>
              <a:t>聖   祭   禮   儀   </a:t>
            </a:r>
            <a:endParaRPr sz="7200" b="1">
              <a:solidFill>
                <a:srgbClr val="E80000"/>
              </a:solidFill>
              <a:latin typeface="PMingLiu-ExtB"/>
              <a:ea typeface="PMingLiu-ExtB"/>
              <a:cs typeface="PMingLiu-ExtB"/>
              <a:sym typeface="PMingLiu-ExtB"/>
            </a:endParaRPr>
          </a:p>
        </p:txBody>
      </p:sp>
      <p:sp>
        <p:nvSpPr>
          <p:cNvPr id="964" name="Google Shape;964;p153"/>
          <p:cNvSpPr/>
          <p:nvPr/>
        </p:nvSpPr>
        <p:spPr>
          <a:xfrm>
            <a:off x="2566050" y="2990656"/>
            <a:ext cx="40119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4800" b="1" i="0" u="none" strike="noStrike" cap="none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奉  獻  曲</a:t>
            </a:r>
            <a:endParaRPr sz="4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65" name="Google Shape;965;p153"/>
          <p:cNvSpPr txBox="1">
            <a:spLocks noGrp="1"/>
          </p:cNvSpPr>
          <p:nvPr>
            <p:ph type="title" idx="4294967295"/>
          </p:nvPr>
        </p:nvSpPr>
        <p:spPr>
          <a:xfrm>
            <a:off x="628662" y="3981738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7200" b="1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屬於祢</a:t>
            </a:r>
            <a:endParaRPr sz="7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54"/>
          <p:cNvSpPr txBox="1">
            <a:spLocks noGrp="1"/>
          </p:cNvSpPr>
          <p:nvPr>
            <p:ph type="title"/>
          </p:nvPr>
        </p:nvSpPr>
        <p:spPr>
          <a:xfrm>
            <a:off x="604837" y="-242887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屬於祢</a:t>
            </a:r>
            <a:endParaRPr/>
          </a:p>
        </p:txBody>
      </p:sp>
      <p:sp>
        <p:nvSpPr>
          <p:cNvPr id="971" name="Google Shape;971;p154"/>
          <p:cNvSpPr txBox="1">
            <a:spLocks noGrp="1"/>
          </p:cNvSpPr>
          <p:nvPr>
            <p:ph type="body" idx="1"/>
          </p:nvPr>
        </p:nvSpPr>
        <p:spPr>
          <a:xfrm>
            <a:off x="179387" y="836612"/>
            <a:ext cx="8856600" cy="4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求祢悅納獻禮</a:t>
            </a:r>
            <a:endParaRPr sz="54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望祢悅納心靈和生命</a:t>
            </a:r>
            <a:endParaRPr sz="54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天父我屬於祢 屬於祢</a:t>
            </a:r>
            <a:b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r>
              <a:rPr lang="zh-TW" sz="5400">
                <a:latin typeface="Microsoft YaHei"/>
                <a:ea typeface="Microsoft YaHei"/>
                <a:cs typeface="Microsoft YaHei"/>
                <a:sym typeface="Microsoft YaHei"/>
              </a:rPr>
              <a:t>.</a:t>
            </a: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我們圍繞在祢的祭台前</a:t>
            </a:r>
            <a:endParaRPr sz="54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滿懷感激分食祢神聖之體</a:t>
            </a:r>
            <a:endParaRPr sz="54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我就是與主同在的標記</a:t>
            </a:r>
            <a:endParaRPr sz="54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屬於祢 屬於祢</a:t>
            </a:r>
            <a:endParaRPr/>
          </a:p>
        </p:txBody>
      </p:sp>
      <p:sp>
        <p:nvSpPr>
          <p:cNvPr id="972" name="Google Shape;972;p154"/>
          <p:cNvSpPr txBox="1"/>
          <p:nvPr/>
        </p:nvSpPr>
        <p:spPr>
          <a:xfrm>
            <a:off x="5076825" y="6381750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屬於祢 1 of </a:t>
            </a:r>
            <a:r>
              <a:rPr lang="zh-TW" sz="2000">
                <a:solidFill>
                  <a:schemeClr val="accent2"/>
                </a:solidFill>
              </a:rPr>
              <a:t>2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55"/>
          <p:cNvSpPr txBox="1">
            <a:spLocks noGrp="1"/>
          </p:cNvSpPr>
          <p:nvPr>
            <p:ph type="title"/>
          </p:nvPr>
        </p:nvSpPr>
        <p:spPr>
          <a:xfrm>
            <a:off x="604837" y="-242887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屬於祢</a:t>
            </a:r>
            <a:endParaRPr/>
          </a:p>
        </p:txBody>
      </p:sp>
      <p:sp>
        <p:nvSpPr>
          <p:cNvPr id="978" name="Google Shape;978;p155"/>
          <p:cNvSpPr txBox="1">
            <a:spLocks noGrp="1"/>
          </p:cNvSpPr>
          <p:nvPr>
            <p:ph type="body" idx="1"/>
          </p:nvPr>
        </p:nvSpPr>
        <p:spPr>
          <a:xfrm>
            <a:off x="179387" y="836612"/>
            <a:ext cx="8856600" cy="4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求祢悅納獻禮</a:t>
            </a:r>
            <a:endParaRPr sz="54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望祢悅納心靈和生命</a:t>
            </a:r>
            <a:endParaRPr sz="54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天父我屬於祢 屬於祢</a:t>
            </a:r>
            <a:b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 祢子民雖已被祢的血洗淨</a:t>
            </a:r>
            <a:endParaRPr sz="54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聖寵滿被依然期待祢來飽飫</a:t>
            </a:r>
            <a:endParaRPr sz="54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我貧困仍願獻所有</a:t>
            </a:r>
            <a:endParaRPr sz="54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只因我們屬於祢 屬於祢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b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b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   </a:t>
            </a:r>
            <a:endParaRPr/>
          </a:p>
        </p:txBody>
      </p:sp>
      <p:sp>
        <p:nvSpPr>
          <p:cNvPr id="979" name="Google Shape;979;p155"/>
          <p:cNvSpPr txBox="1"/>
          <p:nvPr/>
        </p:nvSpPr>
        <p:spPr>
          <a:xfrm>
            <a:off x="5076825" y="6381750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屬於祢 2 of 2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56"/>
          <p:cNvSpPr txBox="1"/>
          <p:nvPr/>
        </p:nvSpPr>
        <p:spPr>
          <a:xfrm>
            <a:off x="398462" y="379210"/>
            <a:ext cx="8347075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各位教友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請你們祈禱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望全能的天主聖父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收納我和你們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共同奉獻的聖祭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7"/>
          <p:cNvSpPr txBox="1">
            <a:spLocks noGrp="1"/>
          </p:cNvSpPr>
          <p:nvPr>
            <p:ph type="title"/>
          </p:nvPr>
        </p:nvSpPr>
        <p:spPr>
          <a:xfrm>
            <a:off x="615950" y="-171450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天主的子女</a:t>
            </a:r>
            <a:endParaRPr/>
          </a:p>
        </p:txBody>
      </p:sp>
      <p:sp>
        <p:nvSpPr>
          <p:cNvPr id="625" name="Google Shape;625;p97"/>
          <p:cNvSpPr txBox="1">
            <a:spLocks noGrp="1"/>
          </p:cNvSpPr>
          <p:nvPr>
            <p:ph type="body" idx="1"/>
          </p:nvPr>
        </p:nvSpPr>
        <p:spPr>
          <a:xfrm>
            <a:off x="615950" y="1238250"/>
            <a:ext cx="8424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 大家齊來呼上主，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祂曾許諾賜酬報。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  現世得獲百倍福，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來世且享永生。</a:t>
            </a:r>
            <a:endParaRPr/>
          </a:p>
        </p:txBody>
      </p:sp>
      <p:sp>
        <p:nvSpPr>
          <p:cNvPr id="626" name="Google Shape;626;p97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天主的子女 4 of 13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57"/>
          <p:cNvSpPr txBox="1"/>
          <p:nvPr/>
        </p:nvSpPr>
        <p:spPr>
          <a:xfrm>
            <a:off x="574675" y="260350"/>
            <a:ext cx="7958138" cy="629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望上主從祢的手中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收納這個聖祭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為讚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美並光榮祂的聖名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也為我們和祂整個聖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教會的益處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58"/>
          <p:cNvSpPr/>
          <p:nvPr/>
        </p:nvSpPr>
        <p:spPr>
          <a:xfrm>
            <a:off x="323850" y="1844675"/>
            <a:ext cx="835183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主禮：……….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以上所求是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靠我們的主基督。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95" name="Google Shape;995;p158"/>
          <p:cNvSpPr txBox="1"/>
          <p:nvPr/>
        </p:nvSpPr>
        <p:spPr>
          <a:xfrm>
            <a:off x="468313" y="404813"/>
            <a:ext cx="8207375" cy="11525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獻     禮     經</a:t>
            </a:r>
            <a:endParaRPr sz="7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59"/>
          <p:cNvSpPr txBox="1"/>
          <p:nvPr/>
        </p:nvSpPr>
        <p:spPr>
          <a:xfrm>
            <a:off x="250825" y="1700213"/>
            <a:ext cx="8569325" cy="448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請舉心向上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我們全心歸向上主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159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159"/>
          <p:cNvSpPr txBox="1">
            <a:spLocks noGrp="1"/>
          </p:cNvSpPr>
          <p:nvPr>
            <p:ph type="title" idx="4294967295"/>
          </p:nvPr>
        </p:nvSpPr>
        <p:spPr>
          <a:xfrm>
            <a:off x="468313" y="404813"/>
            <a:ext cx="8207375" cy="1079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感     恩     經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60"/>
          <p:cNvSpPr txBox="1"/>
          <p:nvPr/>
        </p:nvSpPr>
        <p:spPr>
          <a:xfrm>
            <a:off x="387350" y="692150"/>
            <a:ext cx="842486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請大家感謝上主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我們的天主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160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160"/>
          <p:cNvSpPr/>
          <p:nvPr/>
        </p:nvSpPr>
        <p:spPr>
          <a:xfrm>
            <a:off x="315913" y="3797714"/>
            <a:ext cx="8648700" cy="110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這是理所當然的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61"/>
          <p:cNvSpPr/>
          <p:nvPr/>
        </p:nvSpPr>
        <p:spPr>
          <a:xfrm>
            <a:off x="539750" y="260350"/>
            <a:ext cx="8296275" cy="629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5400" b="0" i="0" u="none" strike="noStrike" cap="none" dirty="0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萬有的</a:t>
            </a:r>
            <a:r>
              <a:rPr lang="zh-TW" altLang="en-US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天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主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祢的光榮充滿天地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歡呼之聲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響徹雲霄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奉主名而來的當受讚美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歡呼之聲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響徹雲霄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62"/>
          <p:cNvSpPr txBox="1">
            <a:spLocks noGrp="1"/>
          </p:cNvSpPr>
          <p:nvPr>
            <p:ph type="title"/>
          </p:nvPr>
        </p:nvSpPr>
        <p:spPr>
          <a:xfrm>
            <a:off x="539750" y="1628775"/>
            <a:ext cx="8064500" cy="143033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8800" b="1">
                <a:solidFill>
                  <a:srgbClr val="212163"/>
                </a:solidFill>
                <a:latin typeface="Arial"/>
                <a:ea typeface="Arial"/>
                <a:cs typeface="Arial"/>
                <a:sym typeface="Arial"/>
              </a:rPr>
              <a:t>成  聖  體  禮</a:t>
            </a:r>
            <a:endParaRPr/>
          </a:p>
        </p:txBody>
      </p:sp>
      <p:sp>
        <p:nvSpPr>
          <p:cNvPr id="1020" name="Google Shape;1020;p162"/>
          <p:cNvSpPr txBox="1"/>
          <p:nvPr/>
        </p:nvSpPr>
        <p:spPr>
          <a:xfrm>
            <a:off x="2627313" y="3644900"/>
            <a:ext cx="36734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【請跪下】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63"/>
          <p:cNvSpPr txBox="1"/>
          <p:nvPr/>
        </p:nvSpPr>
        <p:spPr>
          <a:xfrm>
            <a:off x="323850" y="814178"/>
            <a:ext cx="8713788" cy="474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3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基督，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我們傳報祢的聖死，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我們歌頌祢的復活，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我們期待祢光榮地來臨。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64"/>
          <p:cNvSpPr/>
          <p:nvPr/>
        </p:nvSpPr>
        <p:spPr>
          <a:xfrm>
            <a:off x="363606" y="484325"/>
            <a:ext cx="8343072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全能的天主聖父,愿一切崇敬和榮耀, 藉著基督, 偕同基督, 在基督內, 並聯合聖神, 都歸於祢, 直到永遠。</a:t>
            </a:r>
            <a:r>
              <a:rPr lang="zh-TW" sz="62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r>
              <a:rPr lang="zh-TW" sz="62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62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65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7991475" cy="1223963"/>
          </a:xfrm>
          <a:prstGeom prst="rect">
            <a:avLst/>
          </a:prstGeom>
          <a:noFill/>
          <a:ln w="9525" cap="flat" cmpd="sng">
            <a:solidFill>
              <a:srgbClr val="EF1903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領   聖   體   禮</a:t>
            </a:r>
            <a:endParaRPr/>
          </a:p>
        </p:txBody>
      </p:sp>
      <p:sp>
        <p:nvSpPr>
          <p:cNvPr id="1037" name="Google Shape;1037;p165"/>
          <p:cNvSpPr txBox="1"/>
          <p:nvPr/>
        </p:nvSpPr>
        <p:spPr>
          <a:xfrm>
            <a:off x="395288" y="1700213"/>
            <a:ext cx="8569325" cy="60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：…… 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我們的天父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願祢的名受顯揚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願祢的國來臨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願祢的旨意奉行在人間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如同在天上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66"/>
          <p:cNvSpPr txBox="1"/>
          <p:nvPr/>
        </p:nvSpPr>
        <p:spPr>
          <a:xfrm>
            <a:off x="468313" y="115888"/>
            <a:ext cx="8280400" cy="67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求祢今天賞給我們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日用的食糧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求祢寬恕我們的罪過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如同我們寬恕別人一樣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不要讓我們陷於誘惑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但救我們免於凶惡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400" b="0" i="0" u="none" strike="noStrike" cap="none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166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8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天主的子女</a:t>
            </a:r>
            <a:endParaRPr/>
          </a:p>
        </p:txBody>
      </p:sp>
      <p:sp>
        <p:nvSpPr>
          <p:cNvPr id="633" name="Google Shape;633;p98"/>
          <p:cNvSpPr txBox="1">
            <a:spLocks noGrp="1"/>
          </p:cNvSpPr>
          <p:nvPr>
            <p:ph type="body" idx="1"/>
          </p:nvPr>
        </p:nvSpPr>
        <p:spPr>
          <a:xfrm>
            <a:off x="615950" y="981075"/>
            <a:ext cx="8424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弟兄們，前來聽聖言，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聚會在天主的祭桌前，</a:t>
            </a:r>
            <a:endParaRPr sz="58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恭領主聖體聖血，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一同詠唱愛之歌。</a:t>
            </a:r>
            <a:endParaRPr sz="58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阿肋路，阿肋路，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阿肋路阿肋路亞！</a:t>
            </a:r>
            <a:endParaRPr/>
          </a:p>
        </p:txBody>
      </p:sp>
      <p:sp>
        <p:nvSpPr>
          <p:cNvPr id="634" name="Google Shape;634;p98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天主的子女 5 of 13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67"/>
          <p:cNvSpPr txBox="1">
            <a:spLocks noGrp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　</a:t>
            </a:r>
            <a:endParaRPr/>
          </a:p>
        </p:txBody>
      </p:sp>
      <p:sp>
        <p:nvSpPr>
          <p:cNvPr id="1049" name="Google Shape;1049;p167"/>
          <p:cNvSpPr txBox="1"/>
          <p:nvPr/>
        </p:nvSpPr>
        <p:spPr>
          <a:xfrm>
            <a:off x="755650" y="115888"/>
            <a:ext cx="6484938" cy="618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天下萬國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普世權威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　  一切榮耀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永歸於祢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68"/>
          <p:cNvSpPr/>
          <p:nvPr/>
        </p:nvSpPr>
        <p:spPr>
          <a:xfrm>
            <a:off x="250824" y="0"/>
            <a:ext cx="8595001" cy="6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：……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祢是天主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永生永王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69"/>
          <p:cNvSpPr txBox="1"/>
          <p:nvPr/>
        </p:nvSpPr>
        <p:spPr>
          <a:xfrm>
            <a:off x="179388" y="625475"/>
            <a:ext cx="856932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願主的平安常與你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們同在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169"/>
          <p:cNvSpPr txBox="1"/>
          <p:nvPr/>
        </p:nvSpPr>
        <p:spPr>
          <a:xfrm>
            <a:off x="179388" y="4437063"/>
            <a:ext cx="856932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請大家互祝平安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169"/>
          <p:cNvSpPr txBox="1"/>
          <p:nvPr/>
        </p:nvSpPr>
        <p:spPr>
          <a:xfrm>
            <a:off x="179388" y="2917825"/>
            <a:ext cx="85693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endParaRPr sz="6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70"/>
          <p:cNvSpPr txBox="1"/>
          <p:nvPr/>
        </p:nvSpPr>
        <p:spPr>
          <a:xfrm>
            <a:off x="739327" y="39757"/>
            <a:ext cx="7728809" cy="696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求祢垂憐我們。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求祢垂憐我們。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求祢賜給我們平安。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71"/>
          <p:cNvSpPr txBox="1"/>
          <p:nvPr/>
        </p:nvSpPr>
        <p:spPr>
          <a:xfrm>
            <a:off x="827088" y="476250"/>
            <a:ext cx="7632700" cy="697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：… ,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蒙召來赴聖宴的人是有福的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主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我當不起祢到我心裡來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只要祢說一句話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我的靈魂就會痊癒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Google Shape;1076;p172" descr="C:\Users\Josephine\Desktop\imagesCAINE33Q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3" y="549275"/>
            <a:ext cx="5132387" cy="37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172"/>
          <p:cNvSpPr txBox="1"/>
          <p:nvPr/>
        </p:nvSpPr>
        <p:spPr>
          <a:xfrm flipH="1">
            <a:off x="717550" y="4576763"/>
            <a:ext cx="7921625" cy="1016000"/>
          </a:xfrm>
          <a:prstGeom prst="rect">
            <a:avLst/>
          </a:prstGeom>
          <a:noFill/>
          <a:ln w="9525" cap="flat" cmpd="sng">
            <a:solidFill>
              <a:srgbClr val="E8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6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請教友依序恭領聖體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73"/>
          <p:cNvSpPr txBox="1"/>
          <p:nvPr/>
        </p:nvSpPr>
        <p:spPr>
          <a:xfrm>
            <a:off x="539688" y="358775"/>
            <a:ext cx="8207400" cy="831000"/>
          </a:xfrm>
          <a:prstGeom prst="rect">
            <a:avLst/>
          </a:prstGeom>
          <a:noFill/>
          <a:ln w="9525" cap="flat" cmpd="sng">
            <a:solidFill>
              <a:srgbClr val="E8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領      主      曲 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173"/>
          <p:cNvSpPr txBox="1">
            <a:spLocks noGrp="1"/>
          </p:cNvSpPr>
          <p:nvPr>
            <p:ph type="title" idx="4294967295"/>
          </p:nvPr>
        </p:nvSpPr>
        <p:spPr>
          <a:xfrm>
            <a:off x="700062" y="2575213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7200" b="1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吾主至聖體</a:t>
            </a:r>
            <a:endParaRPr sz="7200" b="1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74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吾主至聖體</a:t>
            </a:r>
            <a:endParaRPr/>
          </a:p>
        </p:txBody>
      </p:sp>
      <p:sp>
        <p:nvSpPr>
          <p:cNvPr id="1090" name="Google Shape;1090;p174"/>
          <p:cNvSpPr txBox="1">
            <a:spLocks noGrp="1"/>
          </p:cNvSpPr>
          <p:nvPr>
            <p:ph type="body" idx="1"/>
          </p:nvPr>
        </p:nvSpPr>
        <p:spPr>
          <a:xfrm>
            <a:off x="622300" y="908050"/>
            <a:ext cx="8424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 吾主至聖體，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靈魂之神糧，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贖罪之犧牲無玷羔羊。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奧蕴之瑪納，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麵酒形隱藏，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內含諸神味罪人得償。</a:t>
            </a:r>
            <a:endParaRPr/>
          </a:p>
        </p:txBody>
      </p:sp>
      <p:sp>
        <p:nvSpPr>
          <p:cNvPr id="1091" name="Google Shape;1091;p174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吾主至聖體 1 of 4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75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吾主至聖體</a:t>
            </a:r>
            <a:endParaRPr/>
          </a:p>
        </p:txBody>
      </p:sp>
      <p:sp>
        <p:nvSpPr>
          <p:cNvPr id="1098" name="Google Shape;1098;p175"/>
          <p:cNvSpPr txBox="1">
            <a:spLocks noGrp="1"/>
          </p:cNvSpPr>
          <p:nvPr>
            <p:ph type="body" idx="1"/>
          </p:nvPr>
        </p:nvSpPr>
        <p:spPr>
          <a:xfrm>
            <a:off x="622300" y="908050"/>
            <a:ext cx="8424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 帝王之珍席，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恩惠之流溢，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甘飴之天筵善靈飽飫。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仁愛之首榜，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愛情之表記，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防罪之天藥常生之劑。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b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吁甘飴耶穌，可愛可欽崇，惠然肯降來天神扈從。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           尊威齊隱藏，只留麵酒形，恭領入我心歌吟歡迎。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b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吁可愛耶穌，辱臨我心中，爾仁慈無限愛情堪頌。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           天神與聖人，讚頌不停聲，罪僕當知恩感謝至終。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b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1099" name="Google Shape;1099;p175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吾主至聖體 2 of 4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76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吾主至聖體</a:t>
            </a:r>
            <a:endParaRPr/>
          </a:p>
        </p:txBody>
      </p:sp>
      <p:sp>
        <p:nvSpPr>
          <p:cNvPr id="1106" name="Google Shape;1106;p176"/>
          <p:cNvSpPr txBox="1">
            <a:spLocks noGrp="1"/>
          </p:cNvSpPr>
          <p:nvPr>
            <p:ph type="body" idx="1"/>
          </p:nvPr>
        </p:nvSpPr>
        <p:spPr>
          <a:xfrm>
            <a:off x="622300" y="908050"/>
            <a:ext cx="8424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 吁甘飴耶穌，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可愛可欽崇，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惠然肯降來天神扈從。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尊威齊隱藏，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只留麵酒形，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恭領入我心歌吟歡迎。</a:t>
            </a:r>
            <a:endParaRPr/>
          </a:p>
        </p:txBody>
      </p:sp>
      <p:sp>
        <p:nvSpPr>
          <p:cNvPr id="1107" name="Google Shape;1107;p176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吾主至聖體 3 of 4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9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天主的子女</a:t>
            </a:r>
            <a:endParaRPr/>
          </a:p>
        </p:txBody>
      </p:sp>
      <p:sp>
        <p:nvSpPr>
          <p:cNvPr id="641" name="Google Shape;641;p99"/>
          <p:cNvSpPr txBox="1">
            <a:spLocks noGrp="1"/>
          </p:cNvSpPr>
          <p:nvPr>
            <p:ph type="body" idx="1"/>
          </p:nvPr>
        </p:nvSpPr>
        <p:spPr>
          <a:xfrm>
            <a:off x="615950" y="981075"/>
            <a:ext cx="8424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 耶穌定了新誡命，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愛人如己勤遵行。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  直到福地主所許，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在那裡享永生。</a:t>
            </a:r>
            <a:endParaRPr/>
          </a:p>
        </p:txBody>
      </p:sp>
      <p:sp>
        <p:nvSpPr>
          <p:cNvPr id="642" name="Google Shape;642;p99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天主的子女 6 of 13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77"/>
          <p:cNvSpPr txBox="1">
            <a:spLocks noGrp="1"/>
          </p:cNvSpPr>
          <p:nvPr>
            <p:ph type="title"/>
          </p:nvPr>
        </p:nvSpPr>
        <p:spPr>
          <a:xfrm>
            <a:off x="604837" y="-25876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吾主至聖體</a:t>
            </a:r>
            <a:endParaRPr/>
          </a:p>
        </p:txBody>
      </p:sp>
      <p:sp>
        <p:nvSpPr>
          <p:cNvPr id="1114" name="Google Shape;1114;p177"/>
          <p:cNvSpPr txBox="1">
            <a:spLocks noGrp="1"/>
          </p:cNvSpPr>
          <p:nvPr>
            <p:ph type="body" idx="1"/>
          </p:nvPr>
        </p:nvSpPr>
        <p:spPr>
          <a:xfrm>
            <a:off x="622300" y="908050"/>
            <a:ext cx="84249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 吁可愛耶穌，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辱臨我心中，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爾仁慈無限愛情堪頌。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天神與聖人，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讚頌不停聲，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罪僕當知恩感謝至終。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b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1115" name="Google Shape;1115;p177"/>
          <p:cNvSpPr txBox="1"/>
          <p:nvPr/>
        </p:nvSpPr>
        <p:spPr>
          <a:xfrm>
            <a:off x="5784850" y="6308725"/>
            <a:ext cx="3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吾主至聖體 4 of 4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78"/>
          <p:cNvSpPr txBox="1"/>
          <p:nvPr/>
        </p:nvSpPr>
        <p:spPr>
          <a:xfrm>
            <a:off x="323850" y="1857375"/>
            <a:ext cx="9217025" cy="430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，……</a:t>
            </a:r>
            <a:r>
              <a:rPr lang="zh-TW" sz="5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以上所求是靠</a:t>
            </a:r>
            <a:endParaRPr sz="5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我們的主基督</a:t>
            </a:r>
            <a:r>
              <a:rPr lang="zh-TW" sz="4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22" name="Google Shape;1122;p178"/>
          <p:cNvSpPr txBox="1"/>
          <p:nvPr/>
        </p:nvSpPr>
        <p:spPr>
          <a:xfrm>
            <a:off x="250825" y="404813"/>
            <a:ext cx="8642350" cy="13684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7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領  聖  體  後  經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79"/>
          <p:cNvSpPr txBox="1"/>
          <p:nvPr/>
        </p:nvSpPr>
        <p:spPr>
          <a:xfrm>
            <a:off x="392113" y="2628900"/>
            <a:ext cx="8439150" cy="422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願全能的天主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		  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聖子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		  聖神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降福你們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全體：阿們。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79"/>
          <p:cNvSpPr/>
          <p:nvPr/>
        </p:nvSpPr>
        <p:spPr>
          <a:xfrm>
            <a:off x="395288" y="404813"/>
            <a:ext cx="9223375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79"/>
          <p:cNvSpPr/>
          <p:nvPr/>
        </p:nvSpPr>
        <p:spPr>
          <a:xfrm>
            <a:off x="395288" y="1412875"/>
            <a:ext cx="8748712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也與你心靈同在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80"/>
          <p:cNvSpPr txBox="1"/>
          <p:nvPr/>
        </p:nvSpPr>
        <p:spPr>
          <a:xfrm>
            <a:off x="795338" y="1700213"/>
            <a:ext cx="83058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彌撒禮成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你們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去傳報福音吧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！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180"/>
          <p:cNvSpPr/>
          <p:nvPr/>
        </p:nvSpPr>
        <p:spPr>
          <a:xfrm>
            <a:off x="624754" y="4903354"/>
            <a:ext cx="82089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81"/>
          <p:cNvSpPr txBox="1"/>
          <p:nvPr/>
        </p:nvSpPr>
        <p:spPr>
          <a:xfrm>
            <a:off x="683425" y="1379960"/>
            <a:ext cx="7777200" cy="84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禮      成      曲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181"/>
          <p:cNvSpPr txBox="1">
            <a:spLocks noGrp="1"/>
          </p:cNvSpPr>
          <p:nvPr>
            <p:ph type="title"/>
          </p:nvPr>
        </p:nvSpPr>
        <p:spPr>
          <a:xfrm>
            <a:off x="374650" y="3023438"/>
            <a:ext cx="841375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7200" b="1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我主耶穌是我生命源</a:t>
            </a:r>
            <a:endParaRPr sz="72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2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我主耶穌是我生命源</a:t>
            </a:r>
            <a:endParaRPr/>
          </a:p>
        </p:txBody>
      </p:sp>
      <p:sp>
        <p:nvSpPr>
          <p:cNvPr id="1147" name="Google Shape;1147;p182"/>
          <p:cNvSpPr txBox="1">
            <a:spLocks noGrp="1"/>
          </p:cNvSpPr>
          <p:nvPr>
            <p:ph type="body" idx="1"/>
          </p:nvPr>
        </p:nvSpPr>
        <p:spPr>
          <a:xfrm>
            <a:off x="395287" y="1268412"/>
            <a:ext cx="89298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 我主耶穌是生命源，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我主耶穌是活水泉，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凡喝這水主曾明說，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到永遠再不渴，</a:t>
            </a:r>
            <a:endParaRPr/>
          </a:p>
        </p:txBody>
      </p:sp>
      <p:sp>
        <p:nvSpPr>
          <p:cNvPr id="1148" name="Google Shape;1148;p182"/>
          <p:cNvSpPr txBox="1"/>
          <p:nvPr/>
        </p:nvSpPr>
        <p:spPr>
          <a:xfrm>
            <a:off x="5076825" y="6308725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我主耶穌是我生命源 1 of 6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83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我主耶穌是我生命源</a:t>
            </a:r>
            <a:endParaRPr/>
          </a:p>
        </p:txBody>
      </p:sp>
      <p:sp>
        <p:nvSpPr>
          <p:cNvPr id="1154" name="Google Shape;1154;p183"/>
          <p:cNvSpPr txBox="1">
            <a:spLocks noGrp="1"/>
          </p:cNvSpPr>
          <p:nvPr>
            <p:ph type="body" idx="1"/>
          </p:nvPr>
        </p:nvSpPr>
        <p:spPr>
          <a:xfrm>
            <a:off x="395287" y="908050"/>
            <a:ext cx="8929800" cy="48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難道永遠再不渴，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真正永遠再不渴，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難道永遠再不渴，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真正永遠再不渴，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凡喝這水主曾明說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到永遠再不渴。</a:t>
            </a:r>
            <a:endParaRPr/>
          </a:p>
        </p:txBody>
      </p:sp>
      <p:sp>
        <p:nvSpPr>
          <p:cNvPr id="1155" name="Google Shape;1155;p183"/>
          <p:cNvSpPr txBox="1"/>
          <p:nvPr/>
        </p:nvSpPr>
        <p:spPr>
          <a:xfrm>
            <a:off x="5076825" y="6308725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我主耶穌是我生命源 2 of 6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184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我主耶穌是我生命源</a:t>
            </a:r>
            <a:endParaRPr/>
          </a:p>
        </p:txBody>
      </p:sp>
      <p:sp>
        <p:nvSpPr>
          <p:cNvPr id="1161" name="Google Shape;1161;p184"/>
          <p:cNvSpPr txBox="1">
            <a:spLocks noGrp="1"/>
          </p:cNvSpPr>
          <p:nvPr>
            <p:ph type="body" idx="1"/>
          </p:nvPr>
        </p:nvSpPr>
        <p:spPr>
          <a:xfrm>
            <a:off x="395287" y="1123950"/>
            <a:ext cx="8929800" cy="46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 主在曠野裡開道路，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主在沙漠要開江河，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流出活水澆灌我心，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到永遠再不渴，</a:t>
            </a:r>
            <a:endParaRPr/>
          </a:p>
        </p:txBody>
      </p:sp>
      <p:sp>
        <p:nvSpPr>
          <p:cNvPr id="1162" name="Google Shape;1162;p184"/>
          <p:cNvSpPr txBox="1"/>
          <p:nvPr/>
        </p:nvSpPr>
        <p:spPr>
          <a:xfrm>
            <a:off x="5076825" y="6308725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我主耶穌是我生命源 3 of 6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85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我主耶穌是我生命源</a:t>
            </a:r>
            <a:endParaRPr/>
          </a:p>
        </p:txBody>
      </p:sp>
      <p:sp>
        <p:nvSpPr>
          <p:cNvPr id="1168" name="Google Shape;1168;p185"/>
          <p:cNvSpPr txBox="1">
            <a:spLocks noGrp="1"/>
          </p:cNvSpPr>
          <p:nvPr>
            <p:ph type="body" idx="1"/>
          </p:nvPr>
        </p:nvSpPr>
        <p:spPr>
          <a:xfrm>
            <a:off x="395287" y="908050"/>
            <a:ext cx="8929800" cy="48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難道永遠再不渴，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真正永遠再不渴，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難道永遠再不渴，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真正永遠再不渴，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凡喝這水主曾明說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到永遠再不渴。</a:t>
            </a:r>
            <a:endParaRPr/>
          </a:p>
        </p:txBody>
      </p:sp>
      <p:sp>
        <p:nvSpPr>
          <p:cNvPr id="1169" name="Google Shape;1169;p185"/>
          <p:cNvSpPr txBox="1"/>
          <p:nvPr/>
        </p:nvSpPr>
        <p:spPr>
          <a:xfrm>
            <a:off x="5076825" y="6308725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我主耶穌是我生命源 4 of 6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86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我主耶穌是我生命源</a:t>
            </a:r>
            <a:endParaRPr/>
          </a:p>
        </p:txBody>
      </p:sp>
      <p:sp>
        <p:nvSpPr>
          <p:cNvPr id="1175" name="Google Shape;1175;p186"/>
          <p:cNvSpPr txBox="1">
            <a:spLocks noGrp="1"/>
          </p:cNvSpPr>
          <p:nvPr>
            <p:ph type="body" idx="1"/>
          </p:nvPr>
        </p:nvSpPr>
        <p:spPr>
          <a:xfrm>
            <a:off x="395287" y="1268412"/>
            <a:ext cx="89298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 口渴的人就近水源，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願意的人白白來喝，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必在腹中成為泉源，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到永遠再不渴，</a:t>
            </a:r>
            <a:endParaRPr/>
          </a:p>
        </p:txBody>
      </p:sp>
      <p:sp>
        <p:nvSpPr>
          <p:cNvPr id="1176" name="Google Shape;1176;p186"/>
          <p:cNvSpPr txBox="1"/>
          <p:nvPr/>
        </p:nvSpPr>
        <p:spPr>
          <a:xfrm>
            <a:off x="5076825" y="6308725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我主耶穌是我生命源 5 of 6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22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3706</Words>
  <Application>Microsoft Macintosh PowerPoint</Application>
  <PresentationFormat>On-screen Show (4:3)</PresentationFormat>
  <Paragraphs>551</Paragraphs>
  <Slides>100</Slides>
  <Notes>97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100</vt:i4>
      </vt:variant>
    </vt:vector>
  </HeadingPairs>
  <TitlesOfParts>
    <vt:vector size="116" baseType="lpstr">
      <vt:lpstr>DFKai-SB</vt:lpstr>
      <vt:lpstr>Microsoft YaHei</vt:lpstr>
      <vt:lpstr>Microsoft YaHei</vt:lpstr>
      <vt:lpstr>Microsoft YaHei</vt:lpstr>
      <vt:lpstr>PMingLiu</vt:lpstr>
      <vt:lpstr>PMingLiu-ExtB</vt:lpstr>
      <vt:lpstr>Arial</vt:lpstr>
      <vt:lpstr>Calibri</vt:lpstr>
      <vt:lpstr>Times New Roman</vt:lpstr>
      <vt:lpstr>22_預設簡報設計</vt:lpstr>
      <vt:lpstr>3_預設簡報設計</vt:lpstr>
      <vt:lpstr>7_預設簡報設計</vt:lpstr>
      <vt:lpstr>12_預設簡報設計</vt:lpstr>
      <vt:lpstr>11_預設簡報設計</vt:lpstr>
      <vt:lpstr>21_預設簡報設計</vt:lpstr>
      <vt:lpstr>Office 佈景主題</vt:lpstr>
      <vt:lpstr>PowerPoint Presentation</vt:lpstr>
      <vt:lpstr>上主要以上等的麥麵 養育選民，用石縫中的 野蜜飽飫他們。</vt:lpstr>
      <vt:lpstr>天主的子女</vt:lpstr>
      <vt:lpstr>天主的子女</vt:lpstr>
      <vt:lpstr>天主的子女</vt:lpstr>
      <vt:lpstr>天主的子女</vt:lpstr>
      <vt:lpstr>天主的子女</vt:lpstr>
      <vt:lpstr>天主的子女</vt:lpstr>
      <vt:lpstr>天主的子女</vt:lpstr>
      <vt:lpstr>天主的子女</vt:lpstr>
      <vt:lpstr>天主的子女</vt:lpstr>
      <vt:lpstr>天主的子女</vt:lpstr>
      <vt:lpstr>天主的子女</vt:lpstr>
      <vt:lpstr>天主的子女</vt:lpstr>
      <vt:lpstr>天主的子女</vt:lpstr>
      <vt:lpstr>天主的子女</vt:lpstr>
      <vt:lpstr>致     候     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聖   道   禮   儀</vt:lpstr>
      <vt:lpstr>  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信    經              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聖   祭   禮   儀   </vt:lpstr>
      <vt:lpstr>屬於祢</vt:lpstr>
      <vt:lpstr>屬於祢</vt:lpstr>
      <vt:lpstr>PowerPoint Presentation</vt:lpstr>
      <vt:lpstr>PowerPoint Presentation</vt:lpstr>
      <vt:lpstr>PowerPoint Presentation</vt:lpstr>
      <vt:lpstr>感     恩     經</vt:lpstr>
      <vt:lpstr>PowerPoint Presentation</vt:lpstr>
      <vt:lpstr>PowerPoint Presentation</vt:lpstr>
      <vt:lpstr>成  聖  體  禮</vt:lpstr>
      <vt:lpstr>PowerPoint Presentation</vt:lpstr>
      <vt:lpstr>PowerPoint Presentation</vt:lpstr>
      <vt:lpstr>領   聖   體   禮</vt:lpstr>
      <vt:lpstr>PowerPoint Presentation</vt:lpstr>
      <vt:lpstr>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吾主至聖體</vt:lpstr>
      <vt:lpstr>吾主至聖體</vt:lpstr>
      <vt:lpstr>吾主至聖體</vt:lpstr>
      <vt:lpstr>吾主至聖體</vt:lpstr>
      <vt:lpstr>吾主至聖體</vt:lpstr>
      <vt:lpstr>PowerPoint Presentation</vt:lpstr>
      <vt:lpstr>PowerPoint Presentation</vt:lpstr>
      <vt:lpstr>PowerPoint Presentation</vt:lpstr>
      <vt:lpstr>我主耶穌是我生命源</vt:lpstr>
      <vt:lpstr>我主耶穌是我生命源</vt:lpstr>
      <vt:lpstr>我主耶穌是我生命源</vt:lpstr>
      <vt:lpstr>我主耶穌是我生命源</vt:lpstr>
      <vt:lpstr>我主耶穌是我生命源</vt:lpstr>
      <vt:lpstr>我主耶穌是我生命源</vt:lpstr>
      <vt:lpstr>我主耶穌是我生命源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Vivian Jen</cp:lastModifiedBy>
  <cp:revision>3</cp:revision>
  <dcterms:modified xsi:type="dcterms:W3CDTF">2026-06-04T08:09:37Z</dcterms:modified>
</cp:coreProperties>
</file>